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076138244" r:id="rId5"/>
    <p:sldId id="2076138241" r:id="rId6"/>
    <p:sldId id="2076138245" r:id="rId7"/>
    <p:sldId id="2076138246" r:id="rId8"/>
    <p:sldId id="2076138247" r:id="rId9"/>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Acquire to dispose end-to-end graphics" id="{5D9BAE09-2AD9-47BB-97F3-15C4BA39D503}">
          <p14:sldIdLst>
            <p14:sldId id="2076138244"/>
            <p14:sldId id="2076138241"/>
          </p14:sldIdLst>
        </p14:section>
        <p14:section name="Maintain and repair internal assets" id="{07684B78-9C2B-4711-92D6-A5EE2B7A5577}">
          <p14:sldIdLst>
            <p14:sldId id="2076138245"/>
          </p14:sldIdLst>
        </p14:section>
        <p14:section name="Manage internal assets" id="{8076030C-85FF-46C7-9A66-F2F2922050C9}">
          <p14:sldIdLst>
            <p14:sldId id="2076138246"/>
          </p14:sldIdLst>
        </p14:section>
        <p14:section name="Plan and budget assets" id="{A06D000A-2AA0-4CFC-95E4-3611C09C3B16}">
          <p14:sldIdLst>
            <p14:sldId id="2076138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2FFE21-85F5-4745-B143-EA8C875F360F}" v="3" dt="2023-08-10T22:43:38.4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22" d="100"/>
          <a:sy n="22" d="100"/>
        </p:scale>
        <p:origin x="1464"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Krupke" userId="3e21586d-183f-4a88-9690-df4875223c52" providerId="ADAL" clId="{695FBF44-CA33-4C4E-B826-D8968971637B}"/>
    <pc:docChg chg="modSld">
      <pc:chgData name="Anne Krupke" userId="3e21586d-183f-4a88-9690-df4875223c52" providerId="ADAL" clId="{695FBF44-CA33-4C4E-B826-D8968971637B}" dt="2023-03-28T17:35:05.453" v="151" actId="5736"/>
      <pc:docMkLst>
        <pc:docMk/>
      </pc:docMkLst>
      <pc:sldChg chg="modSp">
        <pc:chgData name="Anne Krupke" userId="3e21586d-183f-4a88-9690-df4875223c52" providerId="ADAL" clId="{695FBF44-CA33-4C4E-B826-D8968971637B}" dt="2023-03-28T17:35:05.453" v="151" actId="5736"/>
        <pc:sldMkLst>
          <pc:docMk/>
          <pc:sldMk cId="1271451233" sldId="2076138244"/>
        </pc:sldMkLst>
        <pc:graphicFrameChg chg="mod">
          <ac:chgData name="Anne Krupke" userId="3e21586d-183f-4a88-9690-df4875223c52" providerId="ADAL" clId="{695FBF44-CA33-4C4E-B826-D8968971637B}" dt="2023-03-28T17:35:05.453" v="151"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07T14:10:07.190" v="1011" actId="1784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06T17:41:38.211" v="985" actId="5736"/>
        <pc:sldMkLst>
          <pc:docMk/>
          <pc:sldMk cId="1271451233" sldId="2076138244"/>
        </pc:sldMkLst>
        <pc:graphicFrameChg chg="mod">
          <ac:chgData name="Rachel Profitt" userId="33e63d03-b0ce-4cee-8a7f-3417702ed3c2" providerId="ADAL" clId="{752F4DE8-F1F5-4931-AB53-3E55AD4B5CB8}" dt="2023-03-06T17:41:38.211" v="985"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Rachel Profitt" userId="33e63d03-b0ce-4cee-8a7f-3417702ed3c2" providerId="ADAL" clId="{066E9CC4-08C0-43CA-BD9B-63161668A7D2}"/>
    <pc:docChg chg="delSld delSection modSection">
      <pc:chgData name="Rachel Profitt" userId="33e63d03-b0ce-4cee-8a7f-3417702ed3c2" providerId="ADAL" clId="{066E9CC4-08C0-43CA-BD9B-63161668A7D2}" dt="2023-04-21T16:17:03.685" v="4" actId="17851"/>
      <pc:docMkLst>
        <pc:docMk/>
      </pc:docMkLst>
      <pc:sldChg chg="del">
        <pc:chgData name="Rachel Profitt" userId="33e63d03-b0ce-4cee-8a7f-3417702ed3c2" providerId="ADAL" clId="{066E9CC4-08C0-43CA-BD9B-63161668A7D2}" dt="2023-04-21T16:16:50.769" v="0" actId="47"/>
        <pc:sldMkLst>
          <pc:docMk/>
          <pc:sldMk cId="3957722359" sldId="1660"/>
        </pc:sldMkLst>
      </pc:sldChg>
      <pc:sldChg chg="del">
        <pc:chgData name="Rachel Profitt" userId="33e63d03-b0ce-4cee-8a7f-3417702ed3c2" providerId="ADAL" clId="{066E9CC4-08C0-43CA-BD9B-63161668A7D2}" dt="2023-04-21T16:16:50.769" v="0" actId="47"/>
        <pc:sldMkLst>
          <pc:docMk/>
          <pc:sldMk cId="737538867" sldId="1804"/>
        </pc:sldMkLst>
      </pc:sldChg>
      <pc:sldChg chg="del">
        <pc:chgData name="Rachel Profitt" userId="33e63d03-b0ce-4cee-8a7f-3417702ed3c2" providerId="ADAL" clId="{066E9CC4-08C0-43CA-BD9B-63161668A7D2}" dt="2023-04-21T16:16:50.769" v="0" actId="47"/>
        <pc:sldMkLst>
          <pc:docMk/>
          <pc:sldMk cId="673758937" sldId="1994"/>
        </pc:sldMkLst>
      </pc:sldChg>
      <pc:sldChg chg="del">
        <pc:chgData name="Rachel Profitt" userId="33e63d03-b0ce-4cee-8a7f-3417702ed3c2" providerId="ADAL" clId="{066E9CC4-08C0-43CA-BD9B-63161668A7D2}" dt="2023-04-21T16:16:50.769" v="0" actId="47"/>
        <pc:sldMkLst>
          <pc:docMk/>
          <pc:sldMk cId="458529531" sldId="1995"/>
        </pc:sldMkLst>
      </pc:sldChg>
      <pc:sldChg chg="del">
        <pc:chgData name="Rachel Profitt" userId="33e63d03-b0ce-4cee-8a7f-3417702ed3c2" providerId="ADAL" clId="{066E9CC4-08C0-43CA-BD9B-63161668A7D2}" dt="2023-04-21T16:16:50.769" v="0" actId="47"/>
        <pc:sldMkLst>
          <pc:docMk/>
          <pc:sldMk cId="1291011522" sldId="2042"/>
        </pc:sldMkLst>
      </pc:sldChg>
      <pc:sldChg chg="del">
        <pc:chgData name="Rachel Profitt" userId="33e63d03-b0ce-4cee-8a7f-3417702ed3c2" providerId="ADAL" clId="{066E9CC4-08C0-43CA-BD9B-63161668A7D2}" dt="2023-04-21T16:16:50.769" v="0" actId="47"/>
        <pc:sldMkLst>
          <pc:docMk/>
          <pc:sldMk cId="2669305560" sldId="2076138207"/>
        </pc:sldMkLst>
      </pc:sldChg>
      <pc:sldChg chg="del">
        <pc:chgData name="Rachel Profitt" userId="33e63d03-b0ce-4cee-8a7f-3417702ed3c2" providerId="ADAL" clId="{066E9CC4-08C0-43CA-BD9B-63161668A7D2}" dt="2023-04-21T16:16:50.769" v="0" actId="47"/>
        <pc:sldMkLst>
          <pc:docMk/>
          <pc:sldMk cId="2365472309" sldId="2076138238"/>
        </pc:sldMkLst>
      </pc:sldChg>
      <pc:sldChg chg="del">
        <pc:chgData name="Rachel Profitt" userId="33e63d03-b0ce-4cee-8a7f-3417702ed3c2" providerId="ADAL" clId="{066E9CC4-08C0-43CA-BD9B-63161668A7D2}" dt="2023-04-21T16:16:50.769" v="0" actId="47"/>
        <pc:sldMkLst>
          <pc:docMk/>
          <pc:sldMk cId="187231817" sldId="2076138239"/>
        </pc:sldMkLst>
      </pc:sldChg>
      <pc:sldChg chg="del">
        <pc:chgData name="Rachel Profitt" userId="33e63d03-b0ce-4cee-8a7f-3417702ed3c2" providerId="ADAL" clId="{066E9CC4-08C0-43CA-BD9B-63161668A7D2}" dt="2023-04-21T16:16:50.769" v="0" actId="47"/>
        <pc:sldMkLst>
          <pc:docMk/>
          <pc:sldMk cId="1652376440" sldId="2076138240"/>
        </pc:sldMkLst>
      </pc:sldChg>
      <pc:sldChg chg="del">
        <pc:chgData name="Rachel Profitt" userId="33e63d03-b0ce-4cee-8a7f-3417702ed3c2" providerId="ADAL" clId="{066E9CC4-08C0-43CA-BD9B-63161668A7D2}" dt="2023-04-21T16:16:50.769" v="0" actId="47"/>
        <pc:sldMkLst>
          <pc:docMk/>
          <pc:sldMk cId="2108815306" sldId="2076138242"/>
        </pc:sldMkLst>
      </pc:sldChg>
      <pc:sldChg chg="del">
        <pc:chgData name="Rachel Profitt" userId="33e63d03-b0ce-4cee-8a7f-3417702ed3c2" providerId="ADAL" clId="{066E9CC4-08C0-43CA-BD9B-63161668A7D2}" dt="2023-04-21T16:16:50.769" v="0" actId="47"/>
        <pc:sldMkLst>
          <pc:docMk/>
          <pc:sldMk cId="1797999038" sldId="2076138243"/>
        </pc:sldMkLst>
      </pc:sldChg>
    </pc:docChg>
  </pc:docChgLst>
  <pc:docChgLst>
    <pc:chgData name="Rachel Profitt" userId="33e63d03-b0ce-4cee-8a7f-3417702ed3c2" providerId="ADAL" clId="{892FFE21-85F5-4745-B143-EA8C875F360F}"/>
    <pc:docChg chg="addSld modSld addSection modSection">
      <pc:chgData name="Rachel Profitt" userId="33e63d03-b0ce-4cee-8a7f-3417702ed3c2" providerId="ADAL" clId="{892FFE21-85F5-4745-B143-EA8C875F360F}" dt="2023-08-10T22:43:48.930" v="8" actId="17846"/>
      <pc:docMkLst>
        <pc:docMk/>
      </pc:docMkLst>
      <pc:sldChg chg="add">
        <pc:chgData name="Rachel Profitt" userId="33e63d03-b0ce-4cee-8a7f-3417702ed3c2" providerId="ADAL" clId="{892FFE21-85F5-4745-B143-EA8C875F360F}" dt="2023-08-10T22:40:43.242" v="0"/>
        <pc:sldMkLst>
          <pc:docMk/>
          <pc:sldMk cId="3192035911" sldId="2076138245"/>
        </pc:sldMkLst>
      </pc:sldChg>
      <pc:sldChg chg="add">
        <pc:chgData name="Rachel Profitt" userId="33e63d03-b0ce-4cee-8a7f-3417702ed3c2" providerId="ADAL" clId="{892FFE21-85F5-4745-B143-EA8C875F360F}" dt="2023-08-10T22:41:57.712" v="3"/>
        <pc:sldMkLst>
          <pc:docMk/>
          <pc:sldMk cId="328343934" sldId="2076138246"/>
        </pc:sldMkLst>
      </pc:sldChg>
      <pc:sldChg chg="add">
        <pc:chgData name="Rachel Profitt" userId="33e63d03-b0ce-4cee-8a7f-3417702ed3c2" providerId="ADAL" clId="{892FFE21-85F5-4745-B143-EA8C875F360F}" dt="2023-08-10T22:43:38.470" v="6"/>
        <pc:sldMkLst>
          <pc:docMk/>
          <pc:sldMk cId="325912393" sldId="2076138247"/>
        </pc:sldMkLst>
      </pc:sldChg>
    </pc:docChg>
  </pc:docChgLst>
  <pc:docChgLst>
    <pc:chgData name="Rachel Profitt" userId="33e63d03-b0ce-4cee-8a7f-3417702ed3c2" providerId="ADAL" clId="{6F1D8D50-9726-498C-A4BF-0D1C5DA7E73A}"/>
    <pc:docChg chg="undo custSel modSld modSection">
      <pc:chgData name="Rachel Profitt" userId="33e63d03-b0ce-4cee-8a7f-3417702ed3c2" providerId="ADAL" clId="{6F1D8D50-9726-498C-A4BF-0D1C5DA7E73A}" dt="2023-03-30T16:59:39.231" v="2261" actId="1582"/>
      <pc:docMkLst>
        <pc:docMk/>
      </pc:docMkLst>
      <pc:sldChg chg="addSp delSp modSp mod">
        <pc:chgData name="Rachel Profitt" userId="33e63d03-b0ce-4cee-8a7f-3417702ed3c2" providerId="ADAL" clId="{6F1D8D50-9726-498C-A4BF-0D1C5DA7E73A}" dt="2023-03-30T16:59:39.231" v="2261" actId="1582"/>
        <pc:sldMkLst>
          <pc:docMk/>
          <pc:sldMk cId="1461724430" sldId="2076138241"/>
        </pc:sldMkLst>
        <pc:spChg chg="mod">
          <ac:chgData name="Rachel Profitt" userId="33e63d03-b0ce-4cee-8a7f-3417702ed3c2" providerId="ADAL" clId="{6F1D8D50-9726-498C-A4BF-0D1C5DA7E73A}" dt="2023-03-28T17:01:35.128" v="2055" actId="1036"/>
          <ac:spMkLst>
            <pc:docMk/>
            <pc:sldMk cId="1461724430" sldId="2076138241"/>
            <ac:spMk id="2" creationId="{77611BAB-AAFD-6C56-F99A-54C577DB5C04}"/>
          </ac:spMkLst>
        </pc:spChg>
        <pc:spChg chg="mod">
          <ac:chgData name="Rachel Profitt" userId="33e63d03-b0ce-4cee-8a7f-3417702ed3c2" providerId="ADAL" clId="{6F1D8D50-9726-498C-A4BF-0D1C5DA7E73A}" dt="2023-03-28T17:01:35.128" v="2055" actId="1036"/>
          <ac:spMkLst>
            <pc:docMk/>
            <pc:sldMk cId="1461724430" sldId="2076138241"/>
            <ac:spMk id="3" creationId="{CCBB280E-03B1-CA3F-BD62-47B36665F73E}"/>
          </ac:spMkLst>
        </pc:spChg>
        <pc:spChg chg="add del mod">
          <ac:chgData name="Rachel Profitt" userId="33e63d03-b0ce-4cee-8a7f-3417702ed3c2" providerId="ADAL" clId="{6F1D8D50-9726-498C-A4BF-0D1C5DA7E73A}" dt="2023-03-28T16:52:47.027" v="1769" actId="478"/>
          <ac:spMkLst>
            <pc:docMk/>
            <pc:sldMk cId="1461724430" sldId="2076138241"/>
            <ac:spMk id="4" creationId="{12A68C29-C477-30C7-3D01-45B630F7BC16}"/>
          </ac:spMkLst>
        </pc:spChg>
        <pc:spChg chg="add del mod">
          <ac:chgData name="Rachel Profitt" userId="33e63d03-b0ce-4cee-8a7f-3417702ed3c2" providerId="ADAL" clId="{6F1D8D50-9726-498C-A4BF-0D1C5DA7E73A}" dt="2023-03-28T16:53:56.315" v="1864" actId="478"/>
          <ac:spMkLst>
            <pc:docMk/>
            <pc:sldMk cId="1461724430" sldId="2076138241"/>
            <ac:spMk id="5" creationId="{9EFB1402-90E5-8AA4-B33F-20F31AA3B80E}"/>
          </ac:spMkLst>
        </pc:spChg>
        <pc:spChg chg="add mod">
          <ac:chgData name="Rachel Profitt" userId="33e63d03-b0ce-4cee-8a7f-3417702ed3c2" providerId="ADAL" clId="{6F1D8D50-9726-498C-A4BF-0D1C5DA7E73A}" dt="2023-03-29T16:58:09.014" v="2244" actId="20577"/>
          <ac:spMkLst>
            <pc:docMk/>
            <pc:sldMk cId="1461724430" sldId="2076138241"/>
            <ac:spMk id="6" creationId="{A15C70F2-96E3-7766-7B47-3B2ED11B2F4A}"/>
          </ac:spMkLst>
        </pc:spChg>
        <pc:spChg chg="add del mod">
          <ac:chgData name="Rachel Profitt" userId="33e63d03-b0ce-4cee-8a7f-3417702ed3c2" providerId="ADAL" clId="{6F1D8D50-9726-498C-A4BF-0D1C5DA7E73A}" dt="2023-03-28T16:54:04.039" v="1870" actId="478"/>
          <ac:spMkLst>
            <pc:docMk/>
            <pc:sldMk cId="1461724430" sldId="2076138241"/>
            <ac:spMk id="7" creationId="{89D1D3CE-9089-3710-C1C4-6BA7D63C71EB}"/>
          </ac:spMkLst>
        </pc:spChg>
        <pc:spChg chg="add mod">
          <ac:chgData name="Rachel Profitt" userId="33e63d03-b0ce-4cee-8a7f-3417702ed3c2" providerId="ADAL" clId="{6F1D8D50-9726-498C-A4BF-0D1C5DA7E73A}" dt="2023-03-28T16:29:27.401" v="1738" actId="1038"/>
          <ac:spMkLst>
            <pc:docMk/>
            <pc:sldMk cId="1461724430" sldId="2076138241"/>
            <ac:spMk id="8" creationId="{A6DD880B-531B-92EC-7D74-A9D06663BD70}"/>
          </ac:spMkLst>
        </pc:spChg>
        <pc:spChg chg="add mod">
          <ac:chgData name="Rachel Profitt" userId="33e63d03-b0ce-4cee-8a7f-3417702ed3c2" providerId="ADAL" clId="{6F1D8D50-9726-498C-A4BF-0D1C5DA7E73A}" dt="2023-03-28T16:29:27.401" v="1738" actId="1038"/>
          <ac:spMkLst>
            <pc:docMk/>
            <pc:sldMk cId="1461724430" sldId="2076138241"/>
            <ac:spMk id="9" creationId="{573DF333-75AA-ED53-8D2D-637EEECCA88E}"/>
          </ac:spMkLst>
        </pc:spChg>
        <pc:spChg chg="add mod">
          <ac:chgData name="Rachel Profitt" userId="33e63d03-b0ce-4cee-8a7f-3417702ed3c2" providerId="ADAL" clId="{6F1D8D50-9726-498C-A4BF-0D1C5DA7E73A}" dt="2023-03-28T16:29:27.401" v="1738" actId="1038"/>
          <ac:spMkLst>
            <pc:docMk/>
            <pc:sldMk cId="1461724430" sldId="2076138241"/>
            <ac:spMk id="10" creationId="{4DBFD972-29F0-1387-4694-5D25146F108B}"/>
          </ac:spMkLst>
        </pc:spChg>
        <pc:spChg chg="add mod">
          <ac:chgData name="Rachel Profitt" userId="33e63d03-b0ce-4cee-8a7f-3417702ed3c2" providerId="ADAL" clId="{6F1D8D50-9726-498C-A4BF-0D1C5DA7E73A}" dt="2023-03-28T16:29:27.401" v="1738" actId="1038"/>
          <ac:spMkLst>
            <pc:docMk/>
            <pc:sldMk cId="1461724430" sldId="2076138241"/>
            <ac:spMk id="11" creationId="{69E1E881-98AA-9532-6801-F27DA4111457}"/>
          </ac:spMkLst>
        </pc:spChg>
        <pc:spChg chg="add mod">
          <ac:chgData name="Rachel Profitt" userId="33e63d03-b0ce-4cee-8a7f-3417702ed3c2" providerId="ADAL" clId="{6F1D8D50-9726-498C-A4BF-0D1C5DA7E73A}" dt="2023-03-28T16:29:27.401" v="1738" actId="1038"/>
          <ac:spMkLst>
            <pc:docMk/>
            <pc:sldMk cId="1461724430" sldId="2076138241"/>
            <ac:spMk id="12" creationId="{B6D7A43F-3A0E-5439-EE44-A69F50DD90E9}"/>
          </ac:spMkLst>
        </pc:spChg>
        <pc:spChg chg="add mod">
          <ac:chgData name="Rachel Profitt" userId="33e63d03-b0ce-4cee-8a7f-3417702ed3c2" providerId="ADAL" clId="{6F1D8D50-9726-498C-A4BF-0D1C5DA7E73A}" dt="2023-03-28T16:29:27.401" v="1738" actId="1038"/>
          <ac:spMkLst>
            <pc:docMk/>
            <pc:sldMk cId="1461724430" sldId="2076138241"/>
            <ac:spMk id="13" creationId="{5E035E79-2585-5B6C-C8EB-81B3A0569DC0}"/>
          </ac:spMkLst>
        </pc:spChg>
        <pc:spChg chg="mod">
          <ac:chgData name="Rachel Profitt" userId="33e63d03-b0ce-4cee-8a7f-3417702ed3c2" providerId="ADAL" clId="{6F1D8D50-9726-498C-A4BF-0D1C5DA7E73A}" dt="2023-03-28T16:29:27.401" v="1738" actId="1038"/>
          <ac:spMkLst>
            <pc:docMk/>
            <pc:sldMk cId="1461724430" sldId="2076138241"/>
            <ac:spMk id="14" creationId="{CD01E738-6656-CA86-5D6A-21E6FE2532F4}"/>
          </ac:spMkLst>
        </pc:spChg>
        <pc:spChg chg="mod">
          <ac:chgData name="Rachel Profitt" userId="33e63d03-b0ce-4cee-8a7f-3417702ed3c2" providerId="ADAL" clId="{6F1D8D50-9726-498C-A4BF-0D1C5DA7E73A}" dt="2023-03-28T17:01:35.128" v="2055" actId="1036"/>
          <ac:spMkLst>
            <pc:docMk/>
            <pc:sldMk cId="1461724430" sldId="2076138241"/>
            <ac:spMk id="15" creationId="{F88188FD-4D35-24FD-EDC0-FA36FF53DDF7}"/>
          </ac:spMkLst>
        </pc:spChg>
        <pc:spChg chg="add mod">
          <ac:chgData name="Rachel Profitt" userId="33e63d03-b0ce-4cee-8a7f-3417702ed3c2" providerId="ADAL" clId="{6F1D8D50-9726-498C-A4BF-0D1C5DA7E73A}" dt="2023-03-28T16:29:27.401" v="1738" actId="1038"/>
          <ac:spMkLst>
            <pc:docMk/>
            <pc:sldMk cId="1461724430" sldId="2076138241"/>
            <ac:spMk id="16" creationId="{575AD488-7E58-5F50-F141-7CFC00686830}"/>
          </ac:spMkLst>
        </pc:spChg>
        <pc:spChg chg="del mod">
          <ac:chgData name="Rachel Profitt" userId="33e63d03-b0ce-4cee-8a7f-3417702ed3c2" providerId="ADAL" clId="{6F1D8D50-9726-498C-A4BF-0D1C5DA7E73A}" dt="2023-03-28T16:52:26.165" v="1758" actId="478"/>
          <ac:spMkLst>
            <pc:docMk/>
            <pc:sldMk cId="1461724430" sldId="2076138241"/>
            <ac:spMk id="20" creationId="{F3AF1995-D171-16E3-A11F-351815AE0980}"/>
          </ac:spMkLst>
        </pc:spChg>
        <pc:spChg chg="mod">
          <ac:chgData name="Rachel Profitt" userId="33e63d03-b0ce-4cee-8a7f-3417702ed3c2" providerId="ADAL" clId="{6F1D8D50-9726-498C-A4BF-0D1C5DA7E73A}" dt="2023-03-28T17:01:59.433" v="2098" actId="1036"/>
          <ac:spMkLst>
            <pc:docMk/>
            <pc:sldMk cId="1461724430" sldId="2076138241"/>
            <ac:spMk id="21" creationId="{7B5D59B8-4CB4-6B31-D7C2-B727C438933F}"/>
          </ac:spMkLst>
        </pc:spChg>
        <pc:spChg chg="del mod">
          <ac:chgData name="Rachel Profitt" userId="33e63d03-b0ce-4cee-8a7f-3417702ed3c2" providerId="ADAL" clId="{6F1D8D50-9726-498C-A4BF-0D1C5DA7E73A}" dt="2023-03-28T16:52:26.165" v="1758" actId="478"/>
          <ac:spMkLst>
            <pc:docMk/>
            <pc:sldMk cId="1461724430" sldId="2076138241"/>
            <ac:spMk id="22" creationId="{E6D8F978-793E-68EF-6AE7-E34DC9737D90}"/>
          </ac:spMkLst>
        </pc:spChg>
        <pc:spChg chg="mod">
          <ac:chgData name="Rachel Profitt" userId="33e63d03-b0ce-4cee-8a7f-3417702ed3c2" providerId="ADAL" clId="{6F1D8D50-9726-498C-A4BF-0D1C5DA7E73A}" dt="2023-03-28T17:03:25.925" v="2195" actId="1035"/>
          <ac:spMkLst>
            <pc:docMk/>
            <pc:sldMk cId="1461724430" sldId="2076138241"/>
            <ac:spMk id="83" creationId="{BFA099C3-1139-7E7E-AB86-A827F66EB71A}"/>
          </ac:spMkLst>
        </pc:spChg>
        <pc:spChg chg="del mod">
          <ac:chgData name="Rachel Profitt" userId="33e63d03-b0ce-4cee-8a7f-3417702ed3c2" providerId="ADAL" clId="{6F1D8D50-9726-498C-A4BF-0D1C5DA7E73A}" dt="2023-03-28T16:53:59.660" v="1866" actId="478"/>
          <ac:spMkLst>
            <pc:docMk/>
            <pc:sldMk cId="1461724430" sldId="2076138241"/>
            <ac:spMk id="85" creationId="{B9A7A77A-71A4-BC2C-6729-7FCF10FA22F1}"/>
          </ac:spMkLst>
        </pc:spChg>
        <pc:spChg chg="mod">
          <ac:chgData name="Rachel Profitt" userId="33e63d03-b0ce-4cee-8a7f-3417702ed3c2" providerId="ADAL" clId="{6F1D8D50-9726-498C-A4BF-0D1C5DA7E73A}" dt="2023-03-28T17:02:31.947" v="2103" actId="1076"/>
          <ac:spMkLst>
            <pc:docMk/>
            <pc:sldMk cId="1461724430" sldId="2076138241"/>
            <ac:spMk id="86" creationId="{FB284989-0736-2F28-6CEE-3E1117B403FF}"/>
          </ac:spMkLst>
        </pc:spChg>
        <pc:spChg chg="mod">
          <ac:chgData name="Rachel Profitt" userId="33e63d03-b0ce-4cee-8a7f-3417702ed3c2" providerId="ADAL" clId="{6F1D8D50-9726-498C-A4BF-0D1C5DA7E73A}" dt="2023-03-28T16:54:30.959" v="1878" actId="12788"/>
          <ac:spMkLst>
            <pc:docMk/>
            <pc:sldMk cId="1461724430" sldId="2076138241"/>
            <ac:spMk id="87" creationId="{F9B52265-3956-181B-0916-77CD7A47489B}"/>
          </ac:spMkLst>
        </pc:spChg>
        <pc:spChg chg="mod">
          <ac:chgData name="Rachel Profitt" userId="33e63d03-b0ce-4cee-8a7f-3417702ed3c2" providerId="ADAL" clId="{6F1D8D50-9726-498C-A4BF-0D1C5DA7E73A}" dt="2023-03-28T17:01:35.128" v="2055" actId="1036"/>
          <ac:spMkLst>
            <pc:docMk/>
            <pc:sldMk cId="1461724430" sldId="2076138241"/>
            <ac:spMk id="96" creationId="{933830CD-C7EB-1769-C701-9E0568A12288}"/>
          </ac:spMkLst>
        </pc:spChg>
        <pc:spChg chg="del mod">
          <ac:chgData name="Rachel Profitt" userId="33e63d03-b0ce-4cee-8a7f-3417702ed3c2" providerId="ADAL" clId="{6F1D8D50-9726-498C-A4BF-0D1C5DA7E73A}" dt="2023-03-28T16:52:26.165" v="1758" actId="478"/>
          <ac:spMkLst>
            <pc:docMk/>
            <pc:sldMk cId="1461724430" sldId="2076138241"/>
            <ac:spMk id="98" creationId="{92803DB4-0AFA-48E9-DB3D-F1A7EBDCB888}"/>
          </ac:spMkLst>
        </pc:spChg>
        <pc:spChg chg="mod">
          <ac:chgData name="Rachel Profitt" userId="33e63d03-b0ce-4cee-8a7f-3417702ed3c2" providerId="ADAL" clId="{6F1D8D50-9726-498C-A4BF-0D1C5DA7E73A}" dt="2023-03-28T16:29:27.401" v="1738" actId="1038"/>
          <ac:spMkLst>
            <pc:docMk/>
            <pc:sldMk cId="1461724430" sldId="2076138241"/>
            <ac:spMk id="103" creationId="{F9C27996-6479-D252-639B-594F2BB9FF31}"/>
          </ac:spMkLst>
        </pc:spChg>
        <pc:spChg chg="mod">
          <ac:chgData name="Rachel Profitt" userId="33e63d03-b0ce-4cee-8a7f-3417702ed3c2" providerId="ADAL" clId="{6F1D8D50-9726-498C-A4BF-0D1C5DA7E73A}" dt="2023-03-28T17:03:25.925" v="2195" actId="1035"/>
          <ac:spMkLst>
            <pc:docMk/>
            <pc:sldMk cId="1461724430" sldId="2076138241"/>
            <ac:spMk id="158" creationId="{18E42D95-20EA-8A94-096E-421E3035CA8B}"/>
          </ac:spMkLst>
        </pc:spChg>
        <pc:spChg chg="mod">
          <ac:chgData name="Rachel Profitt" userId="33e63d03-b0ce-4cee-8a7f-3417702ed3c2" providerId="ADAL" clId="{6F1D8D50-9726-498C-A4BF-0D1C5DA7E73A}" dt="2023-03-28T16:29:27.401" v="1738" actId="1038"/>
          <ac:spMkLst>
            <pc:docMk/>
            <pc:sldMk cId="1461724430" sldId="2076138241"/>
            <ac:spMk id="199" creationId="{4990BBEE-9634-F6C8-A796-D9015078432A}"/>
          </ac:spMkLst>
        </pc:spChg>
        <pc:spChg chg="mod">
          <ac:chgData name="Rachel Profitt" userId="33e63d03-b0ce-4cee-8a7f-3417702ed3c2" providerId="ADAL" clId="{6F1D8D50-9726-498C-A4BF-0D1C5DA7E73A}" dt="2023-03-28T16:29:27.401" v="1738" actId="1038"/>
          <ac:spMkLst>
            <pc:docMk/>
            <pc:sldMk cId="1461724430" sldId="2076138241"/>
            <ac:spMk id="200" creationId="{72721AD2-4C05-FF36-C32C-7257FAE5412C}"/>
          </ac:spMkLst>
        </pc:spChg>
        <pc:spChg chg="mod">
          <ac:chgData name="Rachel Profitt" userId="33e63d03-b0ce-4cee-8a7f-3417702ed3c2" providerId="ADAL" clId="{6F1D8D50-9726-498C-A4BF-0D1C5DA7E73A}" dt="2023-03-28T16:29:27.401" v="1738" actId="1038"/>
          <ac:spMkLst>
            <pc:docMk/>
            <pc:sldMk cId="1461724430" sldId="2076138241"/>
            <ac:spMk id="201" creationId="{7CB1D86D-A284-8439-966F-B39CDBA78C52}"/>
          </ac:spMkLst>
        </pc:spChg>
        <pc:spChg chg="mod">
          <ac:chgData name="Rachel Profitt" userId="33e63d03-b0ce-4cee-8a7f-3417702ed3c2" providerId="ADAL" clId="{6F1D8D50-9726-498C-A4BF-0D1C5DA7E73A}" dt="2023-03-28T17:01:35.128" v="2055" actId="1036"/>
          <ac:spMkLst>
            <pc:docMk/>
            <pc:sldMk cId="1461724430" sldId="2076138241"/>
            <ac:spMk id="252" creationId="{2C7190D4-8FD5-D68D-862F-549CB8A85D90}"/>
          </ac:spMkLst>
        </pc:spChg>
        <pc:spChg chg="mod">
          <ac:chgData name="Rachel Profitt" userId="33e63d03-b0ce-4cee-8a7f-3417702ed3c2" providerId="ADAL" clId="{6F1D8D50-9726-498C-A4BF-0D1C5DA7E73A}" dt="2023-03-28T17:01:29.854" v="2030" actId="1076"/>
          <ac:spMkLst>
            <pc:docMk/>
            <pc:sldMk cId="1461724430" sldId="2076138241"/>
            <ac:spMk id="258" creationId="{8CB1A48E-A718-B1C4-9930-16F400D10DC7}"/>
          </ac:spMkLst>
        </pc:spChg>
        <pc:cxnChg chg="add mod">
          <ac:chgData name="Rachel Profitt" userId="33e63d03-b0ce-4cee-8a7f-3417702ed3c2" providerId="ADAL" clId="{6F1D8D50-9726-498C-A4BF-0D1C5DA7E73A}" dt="2023-03-30T16:59:39.231" v="2261" actId="1582"/>
          <ac:cxnSpMkLst>
            <pc:docMk/>
            <pc:sldMk cId="1461724430" sldId="2076138241"/>
            <ac:cxnSpMk id="18" creationId="{EB852D98-8F25-4B5C-F279-3DAD59A1C195}"/>
          </ac:cxnSpMkLst>
        </pc:cxnChg>
        <pc:cxnChg chg="add mod">
          <ac:chgData name="Rachel Profitt" userId="33e63d03-b0ce-4cee-8a7f-3417702ed3c2" providerId="ADAL" clId="{6F1D8D50-9726-498C-A4BF-0D1C5DA7E73A}" dt="2023-03-30T16:59:08.760" v="2254" actId="1582"/>
          <ac:cxnSpMkLst>
            <pc:docMk/>
            <pc:sldMk cId="1461724430" sldId="2076138241"/>
            <ac:cxnSpMk id="23" creationId="{AFC70359-31DB-FBF1-5C34-659EDB41FDE0}"/>
          </ac:cxnSpMkLst>
        </pc:cxnChg>
        <pc:cxnChg chg="add mod">
          <ac:chgData name="Rachel Profitt" userId="33e63d03-b0ce-4cee-8a7f-3417702ed3c2" providerId="ADAL" clId="{6F1D8D50-9726-498C-A4BF-0D1C5DA7E73A}" dt="2023-03-30T16:59:08.760" v="2254" actId="1582"/>
          <ac:cxnSpMkLst>
            <pc:docMk/>
            <pc:sldMk cId="1461724430" sldId="2076138241"/>
            <ac:cxnSpMk id="25" creationId="{EC8BEE31-564F-75FC-D60D-FD381B37E20B}"/>
          </ac:cxnSpMkLst>
        </pc:cxnChg>
        <pc:cxnChg chg="add mod">
          <ac:chgData name="Rachel Profitt" userId="33e63d03-b0ce-4cee-8a7f-3417702ed3c2" providerId="ADAL" clId="{6F1D8D50-9726-498C-A4BF-0D1C5DA7E73A}" dt="2023-03-30T16:59:08.760" v="2254" actId="1582"/>
          <ac:cxnSpMkLst>
            <pc:docMk/>
            <pc:sldMk cId="1461724430" sldId="2076138241"/>
            <ac:cxnSpMk id="27" creationId="{5D0F44C0-C809-9737-ACC7-E29327F986FE}"/>
          </ac:cxnSpMkLst>
        </pc:cxnChg>
        <pc:cxnChg chg="add mod">
          <ac:chgData name="Rachel Profitt" userId="33e63d03-b0ce-4cee-8a7f-3417702ed3c2" providerId="ADAL" clId="{6F1D8D50-9726-498C-A4BF-0D1C5DA7E73A}" dt="2023-03-30T16:59:08.760" v="2254" actId="1582"/>
          <ac:cxnSpMkLst>
            <pc:docMk/>
            <pc:sldMk cId="1461724430" sldId="2076138241"/>
            <ac:cxnSpMk id="30" creationId="{4776866E-4B66-05A6-B616-5C25885FF2F7}"/>
          </ac:cxnSpMkLst>
        </pc:cxnChg>
        <pc:cxnChg chg="add mod">
          <ac:chgData name="Rachel Profitt" userId="33e63d03-b0ce-4cee-8a7f-3417702ed3c2" providerId="ADAL" clId="{6F1D8D50-9726-498C-A4BF-0D1C5DA7E73A}" dt="2023-03-30T16:59:08.760" v="2254" actId="1582"/>
          <ac:cxnSpMkLst>
            <pc:docMk/>
            <pc:sldMk cId="1461724430" sldId="2076138241"/>
            <ac:cxnSpMk id="32" creationId="{6FE40E63-9098-D1E1-5A5C-46F9DBD99475}"/>
          </ac:cxnSpMkLst>
        </pc:cxnChg>
        <pc:cxnChg chg="add mod">
          <ac:chgData name="Rachel Profitt" userId="33e63d03-b0ce-4cee-8a7f-3417702ed3c2" providerId="ADAL" clId="{6F1D8D50-9726-498C-A4BF-0D1C5DA7E73A}" dt="2023-03-30T16:59:08.760" v="2254" actId="1582"/>
          <ac:cxnSpMkLst>
            <pc:docMk/>
            <pc:sldMk cId="1461724430" sldId="2076138241"/>
            <ac:cxnSpMk id="34" creationId="{61F41CD0-CB23-AB8A-CC23-8CE1673063C4}"/>
          </ac:cxnSpMkLst>
        </pc:cxnChg>
        <pc:cxnChg chg="add del mod">
          <ac:chgData name="Rachel Profitt" userId="33e63d03-b0ce-4cee-8a7f-3417702ed3c2" providerId="ADAL" clId="{6F1D8D50-9726-498C-A4BF-0D1C5DA7E73A}" dt="2023-03-28T16:52:28.414" v="1759" actId="478"/>
          <ac:cxnSpMkLst>
            <pc:docMk/>
            <pc:sldMk cId="1461724430" sldId="2076138241"/>
            <ac:cxnSpMk id="36" creationId="{94067A07-01A8-9E3D-86E0-6C61D8C9A9A0}"/>
          </ac:cxnSpMkLst>
        </pc:cxnChg>
        <pc:cxnChg chg="add del mod">
          <ac:chgData name="Rachel Profitt" userId="33e63d03-b0ce-4cee-8a7f-3417702ed3c2" providerId="ADAL" clId="{6F1D8D50-9726-498C-A4BF-0D1C5DA7E73A}" dt="2023-03-28T16:52:36.402" v="1765" actId="478"/>
          <ac:cxnSpMkLst>
            <pc:docMk/>
            <pc:sldMk cId="1461724430" sldId="2076138241"/>
            <ac:cxnSpMk id="38" creationId="{19392A1B-2C8E-B417-78AB-9309CBF0B91C}"/>
          </ac:cxnSpMkLst>
        </pc:cxnChg>
        <pc:cxnChg chg="add mod">
          <ac:chgData name="Rachel Profitt" userId="33e63d03-b0ce-4cee-8a7f-3417702ed3c2" providerId="ADAL" clId="{6F1D8D50-9726-498C-A4BF-0D1C5DA7E73A}" dt="2023-03-30T16:59:39.231" v="2261" actId="1582"/>
          <ac:cxnSpMkLst>
            <pc:docMk/>
            <pc:sldMk cId="1461724430" sldId="2076138241"/>
            <ac:cxnSpMk id="42" creationId="{E348A279-E7C7-7B23-3ED8-91BBE8B5FF91}"/>
          </ac:cxnSpMkLst>
        </pc:cxnChg>
        <pc:cxnChg chg="add del mod">
          <ac:chgData name="Rachel Profitt" userId="33e63d03-b0ce-4cee-8a7f-3417702ed3c2" providerId="ADAL" clId="{6F1D8D50-9726-498C-A4BF-0D1C5DA7E73A}" dt="2023-03-28T16:07:14.262" v="1372" actId="478"/>
          <ac:cxnSpMkLst>
            <pc:docMk/>
            <pc:sldMk cId="1461724430" sldId="2076138241"/>
            <ac:cxnSpMk id="44" creationId="{E337A031-38DD-145F-4E14-7232FAD73F7F}"/>
          </ac:cxnSpMkLst>
        </pc:cxnChg>
        <pc:cxnChg chg="add del mod">
          <ac:chgData name="Rachel Profitt" userId="33e63d03-b0ce-4cee-8a7f-3417702ed3c2" providerId="ADAL" clId="{6F1D8D50-9726-498C-A4BF-0D1C5DA7E73A}" dt="2023-03-28T16:52:26.165" v="1758" actId="478"/>
          <ac:cxnSpMkLst>
            <pc:docMk/>
            <pc:sldMk cId="1461724430" sldId="2076138241"/>
            <ac:cxnSpMk id="46" creationId="{B38DBB83-9A77-F956-A95F-9DD7FD3A8B55}"/>
          </ac:cxnSpMkLst>
        </pc:cxnChg>
        <pc:cxnChg chg="add del mod">
          <ac:chgData name="Rachel Profitt" userId="33e63d03-b0ce-4cee-8a7f-3417702ed3c2" providerId="ADAL" clId="{6F1D8D50-9726-498C-A4BF-0D1C5DA7E73A}" dt="2023-03-28T16:52:26.165" v="1758" actId="478"/>
          <ac:cxnSpMkLst>
            <pc:docMk/>
            <pc:sldMk cId="1461724430" sldId="2076138241"/>
            <ac:cxnSpMk id="48" creationId="{DA3FDF53-DAC0-9C1D-69D8-73F220280A20}"/>
          </ac:cxnSpMkLst>
        </pc:cxnChg>
        <pc:cxnChg chg="add del mod">
          <ac:chgData name="Rachel Profitt" userId="33e63d03-b0ce-4cee-8a7f-3417702ed3c2" providerId="ADAL" clId="{6F1D8D50-9726-498C-A4BF-0D1C5DA7E73A}" dt="2023-03-28T16:52:45.818" v="1768" actId="478"/>
          <ac:cxnSpMkLst>
            <pc:docMk/>
            <pc:sldMk cId="1461724430" sldId="2076138241"/>
            <ac:cxnSpMk id="50" creationId="{2F84A5ED-B82B-94E2-C389-F6FE9C52470F}"/>
          </ac:cxnSpMkLst>
        </pc:cxnChg>
        <pc:cxnChg chg="add del mod">
          <ac:chgData name="Rachel Profitt" userId="33e63d03-b0ce-4cee-8a7f-3417702ed3c2" providerId="ADAL" clId="{6F1D8D50-9726-498C-A4BF-0D1C5DA7E73A}" dt="2023-03-28T16:52:48.198" v="1770" actId="478"/>
          <ac:cxnSpMkLst>
            <pc:docMk/>
            <pc:sldMk cId="1461724430" sldId="2076138241"/>
            <ac:cxnSpMk id="52" creationId="{AAF7D49C-AF09-472E-3173-9DDDB29F3BFE}"/>
          </ac:cxnSpMkLst>
        </pc:cxnChg>
        <pc:cxnChg chg="add del mod">
          <ac:chgData name="Rachel Profitt" userId="33e63d03-b0ce-4cee-8a7f-3417702ed3c2" providerId="ADAL" clId="{6F1D8D50-9726-498C-A4BF-0D1C5DA7E73A}" dt="2023-03-28T16:52:26.165" v="1758" actId="478"/>
          <ac:cxnSpMkLst>
            <pc:docMk/>
            <pc:sldMk cId="1461724430" sldId="2076138241"/>
            <ac:cxnSpMk id="54" creationId="{DE88269D-C058-184B-460F-80755182CBFF}"/>
          </ac:cxnSpMkLst>
        </pc:cxnChg>
        <pc:cxnChg chg="add del mod">
          <ac:chgData name="Rachel Profitt" userId="33e63d03-b0ce-4cee-8a7f-3417702ed3c2" providerId="ADAL" clId="{6F1D8D50-9726-498C-A4BF-0D1C5DA7E73A}" dt="2023-03-28T16:55:00.775" v="1881" actId="478"/>
          <ac:cxnSpMkLst>
            <pc:docMk/>
            <pc:sldMk cId="1461724430" sldId="2076138241"/>
            <ac:cxnSpMk id="56" creationId="{233A2120-7D1B-BF41-48AC-A4A37AE95366}"/>
          </ac:cxnSpMkLst>
        </pc:cxnChg>
        <pc:cxnChg chg="add del mod">
          <ac:chgData name="Rachel Profitt" userId="33e63d03-b0ce-4cee-8a7f-3417702ed3c2" providerId="ADAL" clId="{6F1D8D50-9726-498C-A4BF-0D1C5DA7E73A}" dt="2023-03-28T16:55:02.062" v="1882" actId="478"/>
          <ac:cxnSpMkLst>
            <pc:docMk/>
            <pc:sldMk cId="1461724430" sldId="2076138241"/>
            <ac:cxnSpMk id="58" creationId="{874E8601-C450-74CD-8913-FCFA30F7CA78}"/>
          </ac:cxnSpMkLst>
        </pc:cxnChg>
        <pc:cxnChg chg="add del mod">
          <ac:chgData name="Rachel Profitt" userId="33e63d03-b0ce-4cee-8a7f-3417702ed3c2" providerId="ADAL" clId="{6F1D8D50-9726-498C-A4BF-0D1C5DA7E73A}" dt="2023-03-28T16:56:21.583" v="1898" actId="478"/>
          <ac:cxnSpMkLst>
            <pc:docMk/>
            <pc:sldMk cId="1461724430" sldId="2076138241"/>
            <ac:cxnSpMk id="61" creationId="{B4CB965D-818D-9C77-0EE1-C50AD56592DC}"/>
          </ac:cxnSpMkLst>
        </pc:cxnChg>
        <pc:cxnChg chg="add del mod">
          <ac:chgData name="Rachel Profitt" userId="33e63d03-b0ce-4cee-8a7f-3417702ed3c2" providerId="ADAL" clId="{6F1D8D50-9726-498C-A4BF-0D1C5DA7E73A}" dt="2023-03-28T16:55:02.799" v="1883" actId="478"/>
          <ac:cxnSpMkLst>
            <pc:docMk/>
            <pc:sldMk cId="1461724430" sldId="2076138241"/>
            <ac:cxnSpMk id="64" creationId="{4F7EE2F4-7573-BFBF-5743-0BD4E0949383}"/>
          </ac:cxnSpMkLst>
        </pc:cxnChg>
        <pc:cxnChg chg="add del mod">
          <ac:chgData name="Rachel Profitt" userId="33e63d03-b0ce-4cee-8a7f-3417702ed3c2" providerId="ADAL" clId="{6F1D8D50-9726-498C-A4BF-0D1C5DA7E73A}" dt="2023-03-28T16:52:26.165" v="1758" actId="478"/>
          <ac:cxnSpMkLst>
            <pc:docMk/>
            <pc:sldMk cId="1461724430" sldId="2076138241"/>
            <ac:cxnSpMk id="66" creationId="{7941F162-A3DE-5EE8-8675-6369603D54C0}"/>
          </ac:cxnSpMkLst>
        </pc:cxnChg>
        <pc:cxnChg chg="add del mod">
          <ac:chgData name="Rachel Profitt" userId="33e63d03-b0ce-4cee-8a7f-3417702ed3c2" providerId="ADAL" clId="{6F1D8D50-9726-498C-A4BF-0D1C5DA7E73A}" dt="2023-03-28T16:54:00.610" v="1867" actId="478"/>
          <ac:cxnSpMkLst>
            <pc:docMk/>
            <pc:sldMk cId="1461724430" sldId="2076138241"/>
            <ac:cxnSpMk id="68" creationId="{9ABF82D3-A833-F283-BCBC-FBB255631DED}"/>
          </ac:cxnSpMkLst>
        </pc:cxnChg>
        <pc:cxnChg chg="add del mod">
          <ac:chgData name="Rachel Profitt" userId="33e63d03-b0ce-4cee-8a7f-3417702ed3c2" providerId="ADAL" clId="{6F1D8D50-9726-498C-A4BF-0D1C5DA7E73A}" dt="2023-03-28T16:54:02.196" v="1869" actId="478"/>
          <ac:cxnSpMkLst>
            <pc:docMk/>
            <pc:sldMk cId="1461724430" sldId="2076138241"/>
            <ac:cxnSpMk id="70" creationId="{BC5F3C39-AAC3-BAB6-AD24-208668D5001B}"/>
          </ac:cxnSpMkLst>
        </pc:cxnChg>
        <pc:cxnChg chg="add del mod">
          <ac:chgData name="Rachel Profitt" userId="33e63d03-b0ce-4cee-8a7f-3417702ed3c2" providerId="ADAL" clId="{6F1D8D50-9726-498C-A4BF-0D1C5DA7E73A}" dt="2023-03-28T16:54:04.906" v="1871" actId="478"/>
          <ac:cxnSpMkLst>
            <pc:docMk/>
            <pc:sldMk cId="1461724430" sldId="2076138241"/>
            <ac:cxnSpMk id="72" creationId="{537F2ED1-594A-99B0-8006-68379FE9A2C6}"/>
          </ac:cxnSpMkLst>
        </pc:cxnChg>
        <pc:cxnChg chg="add del mod">
          <ac:chgData name="Rachel Profitt" userId="33e63d03-b0ce-4cee-8a7f-3417702ed3c2" providerId="ADAL" clId="{6F1D8D50-9726-498C-A4BF-0D1C5DA7E73A}" dt="2023-03-28T16:54:01.230" v="1868" actId="478"/>
          <ac:cxnSpMkLst>
            <pc:docMk/>
            <pc:sldMk cId="1461724430" sldId="2076138241"/>
            <ac:cxnSpMk id="80" creationId="{97F5881D-8450-8F4D-5B03-E9F938ECB9FD}"/>
          </ac:cxnSpMkLst>
        </pc:cxnChg>
        <pc:cxnChg chg="add del mod">
          <ac:chgData name="Rachel Profitt" userId="33e63d03-b0ce-4cee-8a7f-3417702ed3c2" providerId="ADAL" clId="{6F1D8D50-9726-498C-A4BF-0D1C5DA7E73A}" dt="2023-03-28T16:52:26.165" v="1758" actId="478"/>
          <ac:cxnSpMkLst>
            <pc:docMk/>
            <pc:sldMk cId="1461724430" sldId="2076138241"/>
            <ac:cxnSpMk id="82" creationId="{720EC828-5AB2-F4D2-38F1-4F1A036B5444}"/>
          </ac:cxnSpMkLst>
        </pc:cxnChg>
        <pc:cxnChg chg="add del mod">
          <ac:chgData name="Rachel Profitt" userId="33e63d03-b0ce-4cee-8a7f-3417702ed3c2" providerId="ADAL" clId="{6F1D8D50-9726-498C-A4BF-0D1C5DA7E73A}" dt="2023-03-28T16:52:26.165" v="1758" actId="478"/>
          <ac:cxnSpMkLst>
            <pc:docMk/>
            <pc:sldMk cId="1461724430" sldId="2076138241"/>
            <ac:cxnSpMk id="88" creationId="{D001A04E-EAA7-0912-E71F-96AFC3E90ED6}"/>
          </ac:cxnSpMkLst>
        </pc:cxnChg>
        <pc:cxnChg chg="add del mod">
          <ac:chgData name="Rachel Profitt" userId="33e63d03-b0ce-4cee-8a7f-3417702ed3c2" providerId="ADAL" clId="{6F1D8D50-9726-498C-A4BF-0D1C5DA7E73A}" dt="2023-03-28T16:52:29.862" v="1760" actId="478"/>
          <ac:cxnSpMkLst>
            <pc:docMk/>
            <pc:sldMk cId="1461724430" sldId="2076138241"/>
            <ac:cxnSpMk id="91" creationId="{AC6968EC-1ACD-0DF2-B864-98E9A0F6281E}"/>
          </ac:cxnSpMkLst>
        </pc:cxnChg>
        <pc:cxnChg chg="add del mod">
          <ac:chgData name="Rachel Profitt" userId="33e63d03-b0ce-4cee-8a7f-3417702ed3c2" providerId="ADAL" clId="{6F1D8D50-9726-498C-A4BF-0D1C5DA7E73A}" dt="2023-03-28T16:52:30.910" v="1761" actId="478"/>
          <ac:cxnSpMkLst>
            <pc:docMk/>
            <pc:sldMk cId="1461724430" sldId="2076138241"/>
            <ac:cxnSpMk id="94" creationId="{313E2F38-DE27-F02A-8788-BFCF62E8F010}"/>
          </ac:cxnSpMkLst>
        </pc:cxnChg>
        <pc:cxnChg chg="add del mod">
          <ac:chgData name="Rachel Profitt" userId="33e63d03-b0ce-4cee-8a7f-3417702ed3c2" providerId="ADAL" clId="{6F1D8D50-9726-498C-A4BF-0D1C5DA7E73A}" dt="2023-03-28T16:52:26.165" v="1758" actId="478"/>
          <ac:cxnSpMkLst>
            <pc:docMk/>
            <pc:sldMk cId="1461724430" sldId="2076138241"/>
            <ac:cxnSpMk id="102" creationId="{50C80646-4179-407E-1CBA-CFC4C2CF7F83}"/>
          </ac:cxnSpMkLst>
        </pc:cxnChg>
        <pc:cxnChg chg="add del mod">
          <ac:chgData name="Rachel Profitt" userId="33e63d03-b0ce-4cee-8a7f-3417702ed3c2" providerId="ADAL" clId="{6F1D8D50-9726-498C-A4BF-0D1C5DA7E73A}" dt="2023-03-28T16:52:26.165" v="1758" actId="478"/>
          <ac:cxnSpMkLst>
            <pc:docMk/>
            <pc:sldMk cId="1461724430" sldId="2076138241"/>
            <ac:cxnSpMk id="106" creationId="{FEA1CD4F-F4B8-0412-D3B3-C550554E6BC9}"/>
          </ac:cxnSpMkLst>
        </pc:cxnChg>
        <pc:cxnChg chg="add del mod">
          <ac:chgData name="Rachel Profitt" userId="33e63d03-b0ce-4cee-8a7f-3417702ed3c2" providerId="ADAL" clId="{6F1D8D50-9726-498C-A4BF-0D1C5DA7E73A}" dt="2023-03-28T16:52:33.639" v="1763" actId="478"/>
          <ac:cxnSpMkLst>
            <pc:docMk/>
            <pc:sldMk cId="1461724430" sldId="2076138241"/>
            <ac:cxnSpMk id="110" creationId="{BCC44B7B-12A6-95A4-61C3-E81D1C222F6E}"/>
          </ac:cxnSpMkLst>
        </pc:cxnChg>
        <pc:cxnChg chg="add del mod">
          <ac:chgData name="Rachel Profitt" userId="33e63d03-b0ce-4cee-8a7f-3417702ed3c2" providerId="ADAL" clId="{6F1D8D50-9726-498C-A4BF-0D1C5DA7E73A}" dt="2023-03-28T16:52:34.325" v="1764" actId="478"/>
          <ac:cxnSpMkLst>
            <pc:docMk/>
            <pc:sldMk cId="1461724430" sldId="2076138241"/>
            <ac:cxnSpMk id="113" creationId="{F67CF082-31EF-A0CB-C939-9B8446AB5421}"/>
          </ac:cxnSpMkLst>
        </pc:cxnChg>
        <pc:cxnChg chg="add del mod">
          <ac:chgData name="Rachel Profitt" userId="33e63d03-b0ce-4cee-8a7f-3417702ed3c2" providerId="ADAL" clId="{6F1D8D50-9726-498C-A4BF-0D1C5DA7E73A}" dt="2023-03-28T16:52:32.428" v="1762" actId="478"/>
          <ac:cxnSpMkLst>
            <pc:docMk/>
            <pc:sldMk cId="1461724430" sldId="2076138241"/>
            <ac:cxnSpMk id="116" creationId="{CE920EC0-B419-1CB8-8FEC-2BDEF39845A4}"/>
          </ac:cxnSpMkLst>
        </pc:cxnChg>
        <pc:cxnChg chg="del mod">
          <ac:chgData name="Rachel Profitt" userId="33e63d03-b0ce-4cee-8a7f-3417702ed3c2" providerId="ADAL" clId="{6F1D8D50-9726-498C-A4BF-0D1C5DA7E73A}" dt="2023-03-28T15:48:53.392" v="665" actId="478"/>
          <ac:cxnSpMkLst>
            <pc:docMk/>
            <pc:sldMk cId="1461724430" sldId="2076138241"/>
            <ac:cxnSpMk id="124" creationId="{8FE2252E-4733-EC24-55DB-2659386178CA}"/>
          </ac:cxnSpMkLst>
        </pc:cxnChg>
        <pc:cxnChg chg="del mod">
          <ac:chgData name="Rachel Profitt" userId="33e63d03-b0ce-4cee-8a7f-3417702ed3c2" providerId="ADAL" clId="{6F1D8D50-9726-498C-A4BF-0D1C5DA7E73A}" dt="2023-03-28T15:48:52.778" v="664" actId="478"/>
          <ac:cxnSpMkLst>
            <pc:docMk/>
            <pc:sldMk cId="1461724430" sldId="2076138241"/>
            <ac:cxnSpMk id="128" creationId="{ADA3D9E3-3688-7D30-1815-25B394A0A447}"/>
          </ac:cxnSpMkLst>
        </pc:cxnChg>
        <pc:cxnChg chg="add mod">
          <ac:chgData name="Rachel Profitt" userId="33e63d03-b0ce-4cee-8a7f-3417702ed3c2" providerId="ADAL" clId="{6F1D8D50-9726-498C-A4BF-0D1C5DA7E73A}" dt="2023-03-30T15:13:22.839" v="2248" actId="1582"/>
          <ac:cxnSpMkLst>
            <pc:docMk/>
            <pc:sldMk cId="1461724430" sldId="2076138241"/>
            <ac:cxnSpMk id="129" creationId="{4EEC317D-6BD0-8A24-976D-FD88BE2BD291}"/>
          </ac:cxnSpMkLst>
        </pc:cxnChg>
        <pc:cxnChg chg="add mod">
          <ac:chgData name="Rachel Profitt" userId="33e63d03-b0ce-4cee-8a7f-3417702ed3c2" providerId="ADAL" clId="{6F1D8D50-9726-498C-A4BF-0D1C5DA7E73A}" dt="2023-03-30T15:13:22.839" v="2248" actId="1582"/>
          <ac:cxnSpMkLst>
            <pc:docMk/>
            <pc:sldMk cId="1461724430" sldId="2076138241"/>
            <ac:cxnSpMk id="131" creationId="{B830DA9A-9738-95A7-8510-A519435A032A}"/>
          </ac:cxnSpMkLst>
        </pc:cxnChg>
        <pc:cxnChg chg="del mod">
          <ac:chgData name="Rachel Profitt" userId="33e63d03-b0ce-4cee-8a7f-3417702ed3c2" providerId="ADAL" clId="{6F1D8D50-9726-498C-A4BF-0D1C5DA7E73A}" dt="2023-03-28T15:48:55.631" v="667" actId="478"/>
          <ac:cxnSpMkLst>
            <pc:docMk/>
            <pc:sldMk cId="1461724430" sldId="2076138241"/>
            <ac:cxnSpMk id="133" creationId="{625D2051-0FCE-87E1-9DDE-EE407A793F9D}"/>
          </ac:cxnSpMkLst>
        </pc:cxnChg>
        <pc:cxnChg chg="add del mod">
          <ac:chgData name="Rachel Profitt" userId="33e63d03-b0ce-4cee-8a7f-3417702ed3c2" providerId="ADAL" clId="{6F1D8D50-9726-498C-A4BF-0D1C5DA7E73A}" dt="2023-03-28T16:57:21.118" v="1901" actId="478"/>
          <ac:cxnSpMkLst>
            <pc:docMk/>
            <pc:sldMk cId="1461724430" sldId="2076138241"/>
            <ac:cxnSpMk id="135" creationId="{5F393240-D3A9-4238-3C36-C29D7D704532}"/>
          </ac:cxnSpMkLst>
        </pc:cxnChg>
        <pc:cxnChg chg="add del mod">
          <ac:chgData name="Rachel Profitt" userId="33e63d03-b0ce-4cee-8a7f-3417702ed3c2" providerId="ADAL" clId="{6F1D8D50-9726-498C-A4BF-0D1C5DA7E73A}" dt="2023-03-28T16:53:53.126" v="1863" actId="478"/>
          <ac:cxnSpMkLst>
            <pc:docMk/>
            <pc:sldMk cId="1461724430" sldId="2076138241"/>
            <ac:cxnSpMk id="139" creationId="{83CA9FB1-D69B-C405-A942-A4E726514E49}"/>
          </ac:cxnSpMkLst>
        </pc:cxnChg>
        <pc:cxnChg chg="del mod">
          <ac:chgData name="Rachel Profitt" userId="33e63d03-b0ce-4cee-8a7f-3417702ed3c2" providerId="ADAL" clId="{6F1D8D50-9726-498C-A4BF-0D1C5DA7E73A}" dt="2023-03-28T15:48:55.006" v="666" actId="478"/>
          <ac:cxnSpMkLst>
            <pc:docMk/>
            <pc:sldMk cId="1461724430" sldId="2076138241"/>
            <ac:cxnSpMk id="140" creationId="{9A6967C0-90E3-91B3-32D4-44BD843797C3}"/>
          </ac:cxnSpMkLst>
        </pc:cxnChg>
        <pc:cxnChg chg="add mod">
          <ac:chgData name="Rachel Profitt" userId="33e63d03-b0ce-4cee-8a7f-3417702ed3c2" providerId="ADAL" clId="{6F1D8D50-9726-498C-A4BF-0D1C5DA7E73A}" dt="2023-03-30T15:13:22.839" v="2248" actId="1582"/>
          <ac:cxnSpMkLst>
            <pc:docMk/>
            <pc:sldMk cId="1461724430" sldId="2076138241"/>
            <ac:cxnSpMk id="143" creationId="{FDBCC8F7-45AE-F8C6-1114-E963EEEE2327}"/>
          </ac:cxnSpMkLst>
        </pc:cxnChg>
        <pc:cxnChg chg="add del mod">
          <ac:chgData name="Rachel Profitt" userId="33e63d03-b0ce-4cee-8a7f-3417702ed3c2" providerId="ADAL" clId="{6F1D8D50-9726-498C-A4BF-0D1C5DA7E73A}" dt="2023-03-28T16:56:18.774" v="1897" actId="478"/>
          <ac:cxnSpMkLst>
            <pc:docMk/>
            <pc:sldMk cId="1461724430" sldId="2076138241"/>
            <ac:cxnSpMk id="146" creationId="{664CA6C7-5373-6CD5-2E8E-75A8D2E80942}"/>
          </ac:cxnSpMkLst>
        </pc:cxnChg>
        <pc:cxnChg chg="add mod">
          <ac:chgData name="Rachel Profitt" userId="33e63d03-b0ce-4cee-8a7f-3417702ed3c2" providerId="ADAL" clId="{6F1D8D50-9726-498C-A4BF-0D1C5DA7E73A}" dt="2023-03-30T15:13:22.839" v="2248" actId="1582"/>
          <ac:cxnSpMkLst>
            <pc:docMk/>
            <pc:sldMk cId="1461724430" sldId="2076138241"/>
            <ac:cxnSpMk id="148" creationId="{36052C53-C85C-F1D5-36B7-DE5801423A90}"/>
          </ac:cxnSpMkLst>
        </pc:cxnChg>
        <pc:cxnChg chg="del mod">
          <ac:chgData name="Rachel Profitt" userId="33e63d03-b0ce-4cee-8a7f-3417702ed3c2" providerId="ADAL" clId="{6F1D8D50-9726-498C-A4BF-0D1C5DA7E73A}" dt="2023-03-28T15:48:47.945" v="659" actId="478"/>
          <ac:cxnSpMkLst>
            <pc:docMk/>
            <pc:sldMk cId="1461724430" sldId="2076138241"/>
            <ac:cxnSpMk id="151" creationId="{7E865768-589D-B772-46E3-CB6903F304C4}"/>
          </ac:cxnSpMkLst>
        </pc:cxnChg>
        <pc:cxnChg chg="add mod">
          <ac:chgData name="Rachel Profitt" userId="33e63d03-b0ce-4cee-8a7f-3417702ed3c2" providerId="ADAL" clId="{6F1D8D50-9726-498C-A4BF-0D1C5DA7E73A}" dt="2023-03-30T15:13:32.371" v="2250" actId="1582"/>
          <ac:cxnSpMkLst>
            <pc:docMk/>
            <pc:sldMk cId="1461724430" sldId="2076138241"/>
            <ac:cxnSpMk id="154" creationId="{9E98DC42-27B7-D8FF-AE17-D91B2A5F2AE3}"/>
          </ac:cxnSpMkLst>
        </pc:cxnChg>
        <pc:cxnChg chg="del mod">
          <ac:chgData name="Rachel Profitt" userId="33e63d03-b0ce-4cee-8a7f-3417702ed3c2" providerId="ADAL" clId="{6F1D8D50-9726-498C-A4BF-0D1C5DA7E73A}" dt="2023-03-28T15:48:49.776" v="661" actId="478"/>
          <ac:cxnSpMkLst>
            <pc:docMk/>
            <pc:sldMk cId="1461724430" sldId="2076138241"/>
            <ac:cxnSpMk id="163" creationId="{A74B18F5-11B3-0F1A-F246-09AAF8D3A15D}"/>
          </ac:cxnSpMkLst>
        </pc:cxnChg>
        <pc:cxnChg chg="del mod">
          <ac:chgData name="Rachel Profitt" userId="33e63d03-b0ce-4cee-8a7f-3417702ed3c2" providerId="ADAL" clId="{6F1D8D50-9726-498C-A4BF-0D1C5DA7E73A}" dt="2023-03-28T15:48:45.077" v="656" actId="478"/>
          <ac:cxnSpMkLst>
            <pc:docMk/>
            <pc:sldMk cId="1461724430" sldId="2076138241"/>
            <ac:cxnSpMk id="167" creationId="{B9019994-C178-F49E-D7A5-B101A24201F8}"/>
          </ac:cxnSpMkLst>
        </pc:cxnChg>
        <pc:cxnChg chg="del mod">
          <ac:chgData name="Rachel Profitt" userId="33e63d03-b0ce-4cee-8a7f-3417702ed3c2" providerId="ADAL" clId="{6F1D8D50-9726-498C-A4BF-0D1C5DA7E73A}" dt="2023-03-28T15:48:44.265" v="655" actId="478"/>
          <ac:cxnSpMkLst>
            <pc:docMk/>
            <pc:sldMk cId="1461724430" sldId="2076138241"/>
            <ac:cxnSpMk id="174" creationId="{830A64A6-2AA3-E72C-698A-81F7764F7E22}"/>
          </ac:cxnSpMkLst>
        </pc:cxnChg>
        <pc:cxnChg chg="del mod">
          <ac:chgData name="Rachel Profitt" userId="33e63d03-b0ce-4cee-8a7f-3417702ed3c2" providerId="ADAL" clId="{6F1D8D50-9726-498C-A4BF-0D1C5DA7E73A}" dt="2023-03-28T15:48:48.909" v="660" actId="478"/>
          <ac:cxnSpMkLst>
            <pc:docMk/>
            <pc:sldMk cId="1461724430" sldId="2076138241"/>
            <ac:cxnSpMk id="176" creationId="{72E22F98-B949-0E34-0264-AF231EBCA8BB}"/>
          </ac:cxnSpMkLst>
        </pc:cxnChg>
        <pc:cxnChg chg="del mod">
          <ac:chgData name="Rachel Profitt" userId="33e63d03-b0ce-4cee-8a7f-3417702ed3c2" providerId="ADAL" clId="{6F1D8D50-9726-498C-A4BF-0D1C5DA7E73A}" dt="2023-03-28T15:48:46.035" v="657" actId="478"/>
          <ac:cxnSpMkLst>
            <pc:docMk/>
            <pc:sldMk cId="1461724430" sldId="2076138241"/>
            <ac:cxnSpMk id="181" creationId="{D761B89D-1BF2-C613-CF7E-20FBE7DF01AF}"/>
          </ac:cxnSpMkLst>
        </pc:cxnChg>
        <pc:cxnChg chg="del mod">
          <ac:chgData name="Rachel Profitt" userId="33e63d03-b0ce-4cee-8a7f-3417702ed3c2" providerId="ADAL" clId="{6F1D8D50-9726-498C-A4BF-0D1C5DA7E73A}" dt="2023-03-28T15:49:08.301" v="679" actId="478"/>
          <ac:cxnSpMkLst>
            <pc:docMk/>
            <pc:sldMk cId="1461724430" sldId="2076138241"/>
            <ac:cxnSpMk id="183" creationId="{122C883D-6676-1B7E-31D1-13F5DCBC6B87}"/>
          </ac:cxnSpMkLst>
        </pc:cxnChg>
        <pc:cxnChg chg="del mod">
          <ac:chgData name="Rachel Profitt" userId="33e63d03-b0ce-4cee-8a7f-3417702ed3c2" providerId="ADAL" clId="{6F1D8D50-9726-498C-A4BF-0D1C5DA7E73A}" dt="2023-03-28T15:49:09.525" v="680" actId="478"/>
          <ac:cxnSpMkLst>
            <pc:docMk/>
            <pc:sldMk cId="1461724430" sldId="2076138241"/>
            <ac:cxnSpMk id="186" creationId="{CC5D1C6C-60FF-1BFD-FFD6-DF1A3F531242}"/>
          </ac:cxnSpMkLst>
        </pc:cxnChg>
        <pc:cxnChg chg="del mod">
          <ac:chgData name="Rachel Profitt" userId="33e63d03-b0ce-4cee-8a7f-3417702ed3c2" providerId="ADAL" clId="{6F1D8D50-9726-498C-A4BF-0D1C5DA7E73A}" dt="2023-03-28T15:49:10.635" v="681" actId="478"/>
          <ac:cxnSpMkLst>
            <pc:docMk/>
            <pc:sldMk cId="1461724430" sldId="2076138241"/>
            <ac:cxnSpMk id="189" creationId="{45E875D4-6EF6-F277-2DC4-090B7F6B95EE}"/>
          </ac:cxnSpMkLst>
        </pc:cxnChg>
        <pc:cxnChg chg="add mod">
          <ac:chgData name="Rachel Profitt" userId="33e63d03-b0ce-4cee-8a7f-3417702ed3c2" providerId="ADAL" clId="{6F1D8D50-9726-498C-A4BF-0D1C5DA7E73A}" dt="2023-03-30T15:13:22.839" v="2248" actId="1582"/>
          <ac:cxnSpMkLst>
            <pc:docMk/>
            <pc:sldMk cId="1461724430" sldId="2076138241"/>
            <ac:cxnSpMk id="197" creationId="{13D21182-EB56-7290-225F-9F6BDFF33209}"/>
          </ac:cxnSpMkLst>
        </pc:cxnChg>
        <pc:cxnChg chg="del mod">
          <ac:chgData name="Rachel Profitt" userId="33e63d03-b0ce-4cee-8a7f-3417702ed3c2" providerId="ADAL" clId="{6F1D8D50-9726-498C-A4BF-0D1C5DA7E73A}" dt="2023-03-28T15:49:03.869" v="676" actId="478"/>
          <ac:cxnSpMkLst>
            <pc:docMk/>
            <pc:sldMk cId="1461724430" sldId="2076138241"/>
            <ac:cxnSpMk id="202" creationId="{5C82A76D-ACDD-EF92-6E7C-92063F574F58}"/>
          </ac:cxnSpMkLst>
        </pc:cxnChg>
        <pc:cxnChg chg="add mod">
          <ac:chgData name="Rachel Profitt" userId="33e63d03-b0ce-4cee-8a7f-3417702ed3c2" providerId="ADAL" clId="{6F1D8D50-9726-498C-A4BF-0D1C5DA7E73A}" dt="2023-03-30T15:13:41.398" v="2252" actId="1582"/>
          <ac:cxnSpMkLst>
            <pc:docMk/>
            <pc:sldMk cId="1461724430" sldId="2076138241"/>
            <ac:cxnSpMk id="207" creationId="{F498C34C-1074-C3B0-27FE-F1855D55854A}"/>
          </ac:cxnSpMkLst>
        </pc:cxnChg>
        <pc:cxnChg chg="add mod">
          <ac:chgData name="Rachel Profitt" userId="33e63d03-b0ce-4cee-8a7f-3417702ed3c2" providerId="ADAL" clId="{6F1D8D50-9726-498C-A4BF-0D1C5DA7E73A}" dt="2023-03-30T15:13:41.398" v="2252" actId="1582"/>
          <ac:cxnSpMkLst>
            <pc:docMk/>
            <pc:sldMk cId="1461724430" sldId="2076138241"/>
            <ac:cxnSpMk id="209" creationId="{7E0AE098-B540-3053-63F6-2108F024AB55}"/>
          </ac:cxnSpMkLst>
        </pc:cxnChg>
        <pc:cxnChg chg="add mod">
          <ac:chgData name="Rachel Profitt" userId="33e63d03-b0ce-4cee-8a7f-3417702ed3c2" providerId="ADAL" clId="{6F1D8D50-9726-498C-A4BF-0D1C5DA7E73A}" dt="2023-03-30T15:13:41.398" v="2252" actId="1582"/>
          <ac:cxnSpMkLst>
            <pc:docMk/>
            <pc:sldMk cId="1461724430" sldId="2076138241"/>
            <ac:cxnSpMk id="211" creationId="{C666344A-CF53-BC4D-EB77-358A2BF89A3A}"/>
          </ac:cxnSpMkLst>
        </pc:cxnChg>
        <pc:cxnChg chg="del mod">
          <ac:chgData name="Rachel Profitt" userId="33e63d03-b0ce-4cee-8a7f-3417702ed3c2" providerId="ADAL" clId="{6F1D8D50-9726-498C-A4BF-0D1C5DA7E73A}" dt="2023-03-28T15:49:03.056" v="675" actId="478"/>
          <ac:cxnSpMkLst>
            <pc:docMk/>
            <pc:sldMk cId="1461724430" sldId="2076138241"/>
            <ac:cxnSpMk id="213" creationId="{67ADD925-9AB5-5F47-D338-0228131D2C65}"/>
          </ac:cxnSpMkLst>
        </pc:cxnChg>
        <pc:cxnChg chg="add mod">
          <ac:chgData name="Rachel Profitt" userId="33e63d03-b0ce-4cee-8a7f-3417702ed3c2" providerId="ADAL" clId="{6F1D8D50-9726-498C-A4BF-0D1C5DA7E73A}" dt="2023-03-30T15:13:41.398" v="2252" actId="1582"/>
          <ac:cxnSpMkLst>
            <pc:docMk/>
            <pc:sldMk cId="1461724430" sldId="2076138241"/>
            <ac:cxnSpMk id="214" creationId="{B473D6C9-1E35-38A1-BB85-D7F315E87896}"/>
          </ac:cxnSpMkLst>
        </pc:cxnChg>
        <pc:cxnChg chg="del mod">
          <ac:chgData name="Rachel Profitt" userId="33e63d03-b0ce-4cee-8a7f-3417702ed3c2" providerId="ADAL" clId="{6F1D8D50-9726-498C-A4BF-0D1C5DA7E73A}" dt="2023-03-28T15:49:01.978" v="674" actId="478"/>
          <ac:cxnSpMkLst>
            <pc:docMk/>
            <pc:sldMk cId="1461724430" sldId="2076138241"/>
            <ac:cxnSpMk id="215" creationId="{9464F935-5020-0F4B-54EC-135A1C898A6F}"/>
          </ac:cxnSpMkLst>
        </pc:cxnChg>
        <pc:cxnChg chg="add mod">
          <ac:chgData name="Rachel Profitt" userId="33e63d03-b0ce-4cee-8a7f-3417702ed3c2" providerId="ADAL" clId="{6F1D8D50-9726-498C-A4BF-0D1C5DA7E73A}" dt="2023-03-30T15:13:41.398" v="2252" actId="1582"/>
          <ac:cxnSpMkLst>
            <pc:docMk/>
            <pc:sldMk cId="1461724430" sldId="2076138241"/>
            <ac:cxnSpMk id="217" creationId="{6248E20C-F1B7-B4C9-E6B5-B0ABD98E6AE6}"/>
          </ac:cxnSpMkLst>
        </pc:cxnChg>
        <pc:cxnChg chg="del mod">
          <ac:chgData name="Rachel Profitt" userId="33e63d03-b0ce-4cee-8a7f-3417702ed3c2" providerId="ADAL" clId="{6F1D8D50-9726-498C-A4BF-0D1C5DA7E73A}" dt="2023-03-28T15:48:58.614" v="670" actId="478"/>
          <ac:cxnSpMkLst>
            <pc:docMk/>
            <pc:sldMk cId="1461724430" sldId="2076138241"/>
            <ac:cxnSpMk id="218" creationId="{0EB79C35-F24B-92E7-1DF3-CCE89D296D54}"/>
          </ac:cxnSpMkLst>
        </pc:cxnChg>
        <pc:cxnChg chg="add mod">
          <ac:chgData name="Rachel Profitt" userId="33e63d03-b0ce-4cee-8a7f-3417702ed3c2" providerId="ADAL" clId="{6F1D8D50-9726-498C-A4BF-0D1C5DA7E73A}" dt="2023-03-30T15:13:41.398" v="2252" actId="1582"/>
          <ac:cxnSpMkLst>
            <pc:docMk/>
            <pc:sldMk cId="1461724430" sldId="2076138241"/>
            <ac:cxnSpMk id="220" creationId="{5FA190DE-786F-8353-D926-1BD940618067}"/>
          </ac:cxnSpMkLst>
        </pc:cxnChg>
        <pc:cxnChg chg="add mod">
          <ac:chgData name="Rachel Profitt" userId="33e63d03-b0ce-4cee-8a7f-3417702ed3c2" providerId="ADAL" clId="{6F1D8D50-9726-498C-A4BF-0D1C5DA7E73A}" dt="2023-03-30T15:13:41.398" v="2252" actId="1582"/>
          <ac:cxnSpMkLst>
            <pc:docMk/>
            <pc:sldMk cId="1461724430" sldId="2076138241"/>
            <ac:cxnSpMk id="222" creationId="{3C1FD597-3FB4-065B-BE24-E5D11CB6760E}"/>
          </ac:cxnSpMkLst>
        </pc:cxnChg>
        <pc:cxnChg chg="add mod">
          <ac:chgData name="Rachel Profitt" userId="33e63d03-b0ce-4cee-8a7f-3417702ed3c2" providerId="ADAL" clId="{6F1D8D50-9726-498C-A4BF-0D1C5DA7E73A}" dt="2023-03-30T15:13:41.398" v="2252" actId="1582"/>
          <ac:cxnSpMkLst>
            <pc:docMk/>
            <pc:sldMk cId="1461724430" sldId="2076138241"/>
            <ac:cxnSpMk id="224" creationId="{3C14C274-D381-FC2B-FF2F-8F86DE868DE3}"/>
          </ac:cxnSpMkLst>
        </pc:cxnChg>
        <pc:cxnChg chg="add mod">
          <ac:chgData name="Rachel Profitt" userId="33e63d03-b0ce-4cee-8a7f-3417702ed3c2" providerId="ADAL" clId="{6F1D8D50-9726-498C-A4BF-0D1C5DA7E73A}" dt="2023-03-30T15:13:41.398" v="2252" actId="1582"/>
          <ac:cxnSpMkLst>
            <pc:docMk/>
            <pc:sldMk cId="1461724430" sldId="2076138241"/>
            <ac:cxnSpMk id="226" creationId="{116D279F-5919-7E7D-479A-4CD7D3677647}"/>
          </ac:cxnSpMkLst>
        </pc:cxnChg>
        <pc:cxnChg chg="add mod">
          <ac:chgData name="Rachel Profitt" userId="33e63d03-b0ce-4cee-8a7f-3417702ed3c2" providerId="ADAL" clId="{6F1D8D50-9726-498C-A4BF-0D1C5DA7E73A}" dt="2023-03-30T16:59:39.231" v="2261" actId="1582"/>
          <ac:cxnSpMkLst>
            <pc:docMk/>
            <pc:sldMk cId="1461724430" sldId="2076138241"/>
            <ac:cxnSpMk id="232" creationId="{D5FABAE8-A643-CC76-DDCF-F4EABE964455}"/>
          </ac:cxnSpMkLst>
        </pc:cxnChg>
        <pc:cxnChg chg="del mod">
          <ac:chgData name="Rachel Profitt" userId="33e63d03-b0ce-4cee-8a7f-3417702ed3c2" providerId="ADAL" clId="{6F1D8D50-9726-498C-A4BF-0D1C5DA7E73A}" dt="2023-03-28T15:48:40.308" v="652" actId="478"/>
          <ac:cxnSpMkLst>
            <pc:docMk/>
            <pc:sldMk cId="1461724430" sldId="2076138241"/>
            <ac:cxnSpMk id="233" creationId="{A9FC374A-9325-DF92-02CC-8B53B59D67C8}"/>
          </ac:cxnSpMkLst>
        </pc:cxnChg>
        <pc:cxnChg chg="del mod">
          <ac:chgData name="Rachel Profitt" userId="33e63d03-b0ce-4cee-8a7f-3417702ed3c2" providerId="ADAL" clId="{6F1D8D50-9726-498C-A4BF-0D1C5DA7E73A}" dt="2023-03-28T15:48:43.377" v="654" actId="478"/>
          <ac:cxnSpMkLst>
            <pc:docMk/>
            <pc:sldMk cId="1461724430" sldId="2076138241"/>
            <ac:cxnSpMk id="236" creationId="{58D90F59-8A4B-720C-3A19-AD39A647AEB6}"/>
          </ac:cxnSpMkLst>
        </pc:cxnChg>
        <pc:cxnChg chg="del mod">
          <ac:chgData name="Rachel Profitt" userId="33e63d03-b0ce-4cee-8a7f-3417702ed3c2" providerId="ADAL" clId="{6F1D8D50-9726-498C-A4BF-0D1C5DA7E73A}" dt="2023-03-28T15:48:46.968" v="658" actId="478"/>
          <ac:cxnSpMkLst>
            <pc:docMk/>
            <pc:sldMk cId="1461724430" sldId="2076138241"/>
            <ac:cxnSpMk id="238" creationId="{4A83070F-766A-DF07-9752-1C632A6D12C6}"/>
          </ac:cxnSpMkLst>
        </pc:cxnChg>
        <pc:cxnChg chg="del mod">
          <ac:chgData name="Rachel Profitt" userId="33e63d03-b0ce-4cee-8a7f-3417702ed3c2" providerId="ADAL" clId="{6F1D8D50-9726-498C-A4BF-0D1C5DA7E73A}" dt="2023-03-28T15:48:41.580" v="653" actId="478"/>
          <ac:cxnSpMkLst>
            <pc:docMk/>
            <pc:sldMk cId="1461724430" sldId="2076138241"/>
            <ac:cxnSpMk id="243" creationId="{980BF8B4-CF13-8ECB-5135-87AE6BF15102}"/>
          </ac:cxnSpMkLst>
        </pc:cxnChg>
        <pc:cxnChg chg="del mod">
          <ac:chgData name="Rachel Profitt" userId="33e63d03-b0ce-4cee-8a7f-3417702ed3c2" providerId="ADAL" clId="{6F1D8D50-9726-498C-A4BF-0D1C5DA7E73A}" dt="2023-03-28T15:48:51.661" v="663" actId="478"/>
          <ac:cxnSpMkLst>
            <pc:docMk/>
            <pc:sldMk cId="1461724430" sldId="2076138241"/>
            <ac:cxnSpMk id="245" creationId="{7ACE76EF-3837-07C4-818A-2CE8F9D504D5}"/>
          </ac:cxnSpMkLst>
        </pc:cxnChg>
        <pc:cxnChg chg="del mod">
          <ac:chgData name="Rachel Profitt" userId="33e63d03-b0ce-4cee-8a7f-3417702ed3c2" providerId="ADAL" clId="{6F1D8D50-9726-498C-A4BF-0D1C5DA7E73A}" dt="2023-03-28T15:48:56.614" v="668" actId="478"/>
          <ac:cxnSpMkLst>
            <pc:docMk/>
            <pc:sldMk cId="1461724430" sldId="2076138241"/>
            <ac:cxnSpMk id="253" creationId="{DCE1E051-6520-6924-E2FE-5BCC83331E59}"/>
          </ac:cxnSpMkLst>
        </pc:cxnChg>
        <pc:cxnChg chg="del mod">
          <ac:chgData name="Rachel Profitt" userId="33e63d03-b0ce-4cee-8a7f-3417702ed3c2" providerId="ADAL" clId="{6F1D8D50-9726-498C-A4BF-0D1C5DA7E73A}" dt="2023-03-28T15:48:50.668" v="662" actId="478"/>
          <ac:cxnSpMkLst>
            <pc:docMk/>
            <pc:sldMk cId="1461724430" sldId="2076138241"/>
            <ac:cxnSpMk id="257" creationId="{F77B2037-4111-6637-8391-218DF6CCE790}"/>
          </ac:cxnSpMkLst>
        </pc:cxnChg>
        <pc:cxnChg chg="del mod">
          <ac:chgData name="Rachel Profitt" userId="33e63d03-b0ce-4cee-8a7f-3417702ed3c2" providerId="ADAL" clId="{6F1D8D50-9726-498C-A4BF-0D1C5DA7E73A}" dt="2023-03-28T15:49:04.686" v="677" actId="478"/>
          <ac:cxnSpMkLst>
            <pc:docMk/>
            <pc:sldMk cId="1461724430" sldId="2076138241"/>
            <ac:cxnSpMk id="260" creationId="{8F77DC3A-CECA-D5B2-AC34-AE59E65B8FB9}"/>
          </ac:cxnSpMkLst>
        </pc:cxnChg>
        <pc:cxnChg chg="del mod">
          <ac:chgData name="Rachel Profitt" userId="33e63d03-b0ce-4cee-8a7f-3417702ed3c2" providerId="ADAL" clId="{6F1D8D50-9726-498C-A4BF-0D1C5DA7E73A}" dt="2023-03-28T15:49:00.996" v="673" actId="478"/>
          <ac:cxnSpMkLst>
            <pc:docMk/>
            <pc:sldMk cId="1461724430" sldId="2076138241"/>
            <ac:cxnSpMk id="262" creationId="{5F0A86B9-B1CA-9E7E-3A7E-F653EC16459E}"/>
          </ac:cxnSpMkLst>
        </pc:cxnChg>
        <pc:cxnChg chg="del mod">
          <ac:chgData name="Rachel Profitt" userId="33e63d03-b0ce-4cee-8a7f-3417702ed3c2" providerId="ADAL" clId="{6F1D8D50-9726-498C-A4BF-0D1C5DA7E73A}" dt="2023-03-28T15:49:00.246" v="672" actId="478"/>
          <ac:cxnSpMkLst>
            <pc:docMk/>
            <pc:sldMk cId="1461724430" sldId="2076138241"/>
            <ac:cxnSpMk id="266" creationId="{AA759C00-45F3-1AEA-F579-1FB820FB43A5}"/>
          </ac:cxnSpMkLst>
        </pc:cxnChg>
        <pc:cxnChg chg="del mod">
          <ac:chgData name="Rachel Profitt" userId="33e63d03-b0ce-4cee-8a7f-3417702ed3c2" providerId="ADAL" clId="{6F1D8D50-9726-498C-A4BF-0D1C5DA7E73A}" dt="2023-03-28T15:48:59.321" v="671" actId="478"/>
          <ac:cxnSpMkLst>
            <pc:docMk/>
            <pc:sldMk cId="1461724430" sldId="2076138241"/>
            <ac:cxnSpMk id="268" creationId="{411BBFF0-3878-44F2-AD8E-0698BE6237B0}"/>
          </ac:cxnSpMkLst>
        </pc:cxnChg>
        <pc:cxnChg chg="add mod">
          <ac:chgData name="Rachel Profitt" userId="33e63d03-b0ce-4cee-8a7f-3417702ed3c2" providerId="ADAL" clId="{6F1D8D50-9726-498C-A4BF-0D1C5DA7E73A}" dt="2023-03-30T15:13:22.839" v="2248" actId="1582"/>
          <ac:cxnSpMkLst>
            <pc:docMk/>
            <pc:sldMk cId="1461724430" sldId="2076138241"/>
            <ac:cxnSpMk id="271" creationId="{753A2BD8-DA79-106D-F618-C1D43163E9D3}"/>
          </ac:cxnSpMkLst>
        </pc:cxnChg>
        <pc:cxnChg chg="del mod">
          <ac:chgData name="Rachel Profitt" userId="33e63d03-b0ce-4cee-8a7f-3417702ed3c2" providerId="ADAL" clId="{6F1D8D50-9726-498C-A4BF-0D1C5DA7E73A}" dt="2023-03-28T15:48:57.452" v="669" actId="478"/>
          <ac:cxnSpMkLst>
            <pc:docMk/>
            <pc:sldMk cId="1461724430" sldId="2076138241"/>
            <ac:cxnSpMk id="272" creationId="{B2E33B25-E8BF-F3B5-EECE-7169B565AFC0}"/>
          </ac:cxnSpMkLst>
        </pc:cxnChg>
        <pc:cxnChg chg="del mod">
          <ac:chgData name="Rachel Profitt" userId="33e63d03-b0ce-4cee-8a7f-3417702ed3c2" providerId="ADAL" clId="{6F1D8D50-9726-498C-A4BF-0D1C5DA7E73A}" dt="2023-03-28T15:49:05.651" v="678" actId="478"/>
          <ac:cxnSpMkLst>
            <pc:docMk/>
            <pc:sldMk cId="1461724430" sldId="2076138241"/>
            <ac:cxnSpMk id="274" creationId="{6986B72F-99C4-9FF6-4D62-A137D1FCAA7B}"/>
          </ac:cxnSpMkLst>
        </pc:cxnChg>
        <pc:cxnChg chg="add mod">
          <ac:chgData name="Rachel Profitt" userId="33e63d03-b0ce-4cee-8a7f-3417702ed3c2" providerId="ADAL" clId="{6F1D8D50-9726-498C-A4BF-0D1C5DA7E73A}" dt="2023-03-30T15:13:22.839" v="2248" actId="1582"/>
          <ac:cxnSpMkLst>
            <pc:docMk/>
            <pc:sldMk cId="1461724430" sldId="2076138241"/>
            <ac:cxnSpMk id="275" creationId="{B40334EB-9E52-9B08-6655-21852B920BAC}"/>
          </ac:cxnSpMkLst>
        </pc:cxnChg>
        <pc:cxnChg chg="add mod">
          <ac:chgData name="Rachel Profitt" userId="33e63d03-b0ce-4cee-8a7f-3417702ed3c2" providerId="ADAL" clId="{6F1D8D50-9726-498C-A4BF-0D1C5DA7E73A}" dt="2023-03-30T15:13:22.839" v="2248" actId="1582"/>
          <ac:cxnSpMkLst>
            <pc:docMk/>
            <pc:sldMk cId="1461724430" sldId="2076138241"/>
            <ac:cxnSpMk id="277" creationId="{5147D6CC-DC59-DAED-884A-60EC5A0930D7}"/>
          </ac:cxnSpMkLst>
        </pc:cxnChg>
        <pc:cxnChg chg="add mod">
          <ac:chgData name="Rachel Profitt" userId="33e63d03-b0ce-4cee-8a7f-3417702ed3c2" providerId="ADAL" clId="{6F1D8D50-9726-498C-A4BF-0D1C5DA7E73A}" dt="2023-03-30T15:13:22.839" v="2248" actId="1582"/>
          <ac:cxnSpMkLst>
            <pc:docMk/>
            <pc:sldMk cId="1461724430" sldId="2076138241"/>
            <ac:cxnSpMk id="279" creationId="{C0DCA669-B554-4ECB-04FB-2E7AFFEE93F8}"/>
          </ac:cxnSpMkLst>
        </pc:cxnChg>
        <pc:cxnChg chg="add mod">
          <ac:chgData name="Rachel Profitt" userId="33e63d03-b0ce-4cee-8a7f-3417702ed3c2" providerId="ADAL" clId="{6F1D8D50-9726-498C-A4BF-0D1C5DA7E73A}" dt="2023-03-28T17:04:54.750" v="2219" actId="1582"/>
          <ac:cxnSpMkLst>
            <pc:docMk/>
            <pc:sldMk cId="1461724430" sldId="2076138241"/>
            <ac:cxnSpMk id="281" creationId="{E91D1DD3-22D4-D2D3-1C3E-EA96516C611B}"/>
          </ac:cxnSpMkLst>
        </pc:cxnChg>
        <pc:cxnChg chg="add mod">
          <ac:chgData name="Rachel Profitt" userId="33e63d03-b0ce-4cee-8a7f-3417702ed3c2" providerId="ADAL" clId="{6F1D8D50-9726-498C-A4BF-0D1C5DA7E73A}" dt="2023-03-30T15:13:22.839" v="2248" actId="1582"/>
          <ac:cxnSpMkLst>
            <pc:docMk/>
            <pc:sldMk cId="1461724430" sldId="2076138241"/>
            <ac:cxnSpMk id="283" creationId="{25E54F8C-11D1-199A-42A5-B3761356F9F9}"/>
          </ac:cxnSpMkLst>
        </pc:cxnChg>
        <pc:cxnChg chg="add mod">
          <ac:chgData name="Rachel Profitt" userId="33e63d03-b0ce-4cee-8a7f-3417702ed3c2" providerId="ADAL" clId="{6F1D8D50-9726-498C-A4BF-0D1C5DA7E73A}" dt="2023-03-30T15:13:22.839" v="2248" actId="1582"/>
          <ac:cxnSpMkLst>
            <pc:docMk/>
            <pc:sldMk cId="1461724430" sldId="2076138241"/>
            <ac:cxnSpMk id="291" creationId="{4E4E3AAB-4DD8-B496-F68B-3E48A96683CD}"/>
          </ac:cxnSpMkLst>
        </pc:cxnChg>
        <pc:cxnChg chg="add mod">
          <ac:chgData name="Rachel Profitt" userId="33e63d03-b0ce-4cee-8a7f-3417702ed3c2" providerId="ADAL" clId="{6F1D8D50-9726-498C-A4BF-0D1C5DA7E73A}" dt="2023-03-30T16:59:39.231" v="2261" actId="1582"/>
          <ac:cxnSpMkLst>
            <pc:docMk/>
            <pc:sldMk cId="1461724430" sldId="2076138241"/>
            <ac:cxnSpMk id="294" creationId="{435A31ED-C2DC-7D39-EE6E-66A1A726F52E}"/>
          </ac:cxnSpMkLst>
        </pc:cxnChg>
        <pc:cxnChg chg="add mod">
          <ac:chgData name="Rachel Profitt" userId="33e63d03-b0ce-4cee-8a7f-3417702ed3c2" providerId="ADAL" clId="{6F1D8D50-9726-498C-A4BF-0D1C5DA7E73A}" dt="2023-03-30T16:59:39.231" v="2261" actId="1582"/>
          <ac:cxnSpMkLst>
            <pc:docMk/>
            <pc:sldMk cId="1461724430" sldId="2076138241"/>
            <ac:cxnSpMk id="297" creationId="{D3D4EF7F-6217-D1C9-485A-73BEF08AC6B4}"/>
          </ac:cxnSpMkLst>
        </pc:cxnChg>
        <pc:cxnChg chg="add mod">
          <ac:chgData name="Rachel Profitt" userId="33e63d03-b0ce-4cee-8a7f-3417702ed3c2" providerId="ADAL" clId="{6F1D8D50-9726-498C-A4BF-0D1C5DA7E73A}" dt="2023-03-30T16:59:39.231" v="2261" actId="1582"/>
          <ac:cxnSpMkLst>
            <pc:docMk/>
            <pc:sldMk cId="1461724430" sldId="2076138241"/>
            <ac:cxnSpMk id="300" creationId="{820A4A4F-C9D5-605C-4641-BF76A1482236}"/>
          </ac:cxnSpMkLst>
        </pc:cxnChg>
        <pc:cxnChg chg="add mod">
          <ac:chgData name="Rachel Profitt" userId="33e63d03-b0ce-4cee-8a7f-3417702ed3c2" providerId="ADAL" clId="{6F1D8D50-9726-498C-A4BF-0D1C5DA7E73A}" dt="2023-03-30T15:13:22.839" v="2248" actId="1582"/>
          <ac:cxnSpMkLst>
            <pc:docMk/>
            <pc:sldMk cId="1461724430" sldId="2076138241"/>
            <ac:cxnSpMk id="303" creationId="{36698443-82B5-4D05-B9C8-55ED646B7178}"/>
          </ac:cxnSpMkLst>
        </pc:cxnChg>
        <pc:cxnChg chg="add mod">
          <ac:chgData name="Rachel Profitt" userId="33e63d03-b0ce-4cee-8a7f-3417702ed3c2" providerId="ADAL" clId="{6F1D8D50-9726-498C-A4BF-0D1C5DA7E73A}" dt="2023-03-30T15:13:22.839" v="2248" actId="1582"/>
          <ac:cxnSpMkLst>
            <pc:docMk/>
            <pc:sldMk cId="1461724430" sldId="2076138241"/>
            <ac:cxnSpMk id="316" creationId="{A1435678-DBD3-9894-D3E5-E689EC6CF1BB}"/>
          </ac:cxnSpMkLst>
        </pc:cxnChg>
        <pc:cxnChg chg="add mod">
          <ac:chgData name="Rachel Profitt" userId="33e63d03-b0ce-4cee-8a7f-3417702ed3c2" providerId="ADAL" clId="{6F1D8D50-9726-498C-A4BF-0D1C5DA7E73A}" dt="2023-03-30T16:59:39.231" v="2261" actId="1582"/>
          <ac:cxnSpMkLst>
            <pc:docMk/>
            <pc:sldMk cId="1461724430" sldId="2076138241"/>
            <ac:cxnSpMk id="319" creationId="{D67E62EA-CC80-0D00-E5AD-1C10D2ADD9E2}"/>
          </ac:cxnSpMkLst>
        </pc:cxnChg>
        <pc:cxnChg chg="add mod">
          <ac:chgData name="Rachel Profitt" userId="33e63d03-b0ce-4cee-8a7f-3417702ed3c2" providerId="ADAL" clId="{6F1D8D50-9726-498C-A4BF-0D1C5DA7E73A}" dt="2023-03-30T16:59:39.231" v="2261" actId="1582"/>
          <ac:cxnSpMkLst>
            <pc:docMk/>
            <pc:sldMk cId="1461724430" sldId="2076138241"/>
            <ac:cxnSpMk id="345" creationId="{FF0DE39C-4D3C-0353-1575-9301A6F64238}"/>
          </ac:cxnSpMkLst>
        </pc:cxnChg>
        <pc:cxnChg chg="add mod">
          <ac:chgData name="Rachel Profitt" userId="33e63d03-b0ce-4cee-8a7f-3417702ed3c2" providerId="ADAL" clId="{6F1D8D50-9726-498C-A4BF-0D1C5DA7E73A}" dt="2023-03-30T15:13:22.839" v="2248" actId="1582"/>
          <ac:cxnSpMkLst>
            <pc:docMk/>
            <pc:sldMk cId="1461724430" sldId="2076138241"/>
            <ac:cxnSpMk id="367" creationId="{61BB1979-E372-17CB-B7CF-A5BB01A10D65}"/>
          </ac:cxnSpMkLst>
        </pc:cxnChg>
        <pc:cxnChg chg="add mod">
          <ac:chgData name="Rachel Profitt" userId="33e63d03-b0ce-4cee-8a7f-3417702ed3c2" providerId="ADAL" clId="{6F1D8D50-9726-498C-A4BF-0D1C5DA7E73A}" dt="2023-03-30T15:13:32.371" v="2250" actId="1582"/>
          <ac:cxnSpMkLst>
            <pc:docMk/>
            <pc:sldMk cId="1461724430" sldId="2076138241"/>
            <ac:cxnSpMk id="372" creationId="{B431D05A-8C2D-6D60-8F37-25EFCFAB9015}"/>
          </ac:cxnSpMkLst>
        </pc:cxnChg>
        <pc:cxnChg chg="add mod">
          <ac:chgData name="Rachel Profitt" userId="33e63d03-b0ce-4cee-8a7f-3417702ed3c2" providerId="ADAL" clId="{6F1D8D50-9726-498C-A4BF-0D1C5DA7E73A}" dt="2023-03-30T16:59:39.231" v="2261" actId="1582"/>
          <ac:cxnSpMkLst>
            <pc:docMk/>
            <pc:sldMk cId="1461724430" sldId="2076138241"/>
            <ac:cxnSpMk id="375" creationId="{CC33BC7F-C1E5-DDDD-EB28-C5BAC349FF05}"/>
          </ac:cxnSpMkLst>
        </pc:cxnChg>
      </pc:sldChg>
      <pc:sldChg chg="modSp">
        <pc:chgData name="Rachel Profitt" userId="33e63d03-b0ce-4cee-8a7f-3417702ed3c2" providerId="ADAL" clId="{6F1D8D50-9726-498C-A4BF-0D1C5DA7E73A}" dt="2023-03-29T16:57:31.807" v="2238" actId="5736"/>
        <pc:sldMkLst>
          <pc:docMk/>
          <pc:sldMk cId="1271451233" sldId="2076138244"/>
        </pc:sldMkLst>
        <pc:graphicFrameChg chg="mod">
          <ac:chgData name="Rachel Profitt" userId="33e63d03-b0ce-4cee-8a7f-3417702ed3c2" providerId="ADAL" clId="{6F1D8D50-9726-498C-A4BF-0D1C5DA7E73A}" dt="2023-03-29T16:57:31.807" v="2238" actId="5736"/>
          <ac:graphicFrameMkLst>
            <pc:docMk/>
            <pc:sldMk cId="1271451233" sldId="2076138244"/>
            <ac:graphicFrameMk id="2" creationId="{BB00BB58-6378-5751-7743-7F0F6451217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t>Acquire to dispose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a:t>Plan and budget assets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Acquire assets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Hire to retire</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Inventory to deliver</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AEDB532E-1A83-4873-9835-95C0DF44352C}">
      <dgm:prSet phldrT="[Text]"/>
      <dgm:spPr/>
      <dgm:t>
        <a:bodyPr/>
        <a:lstStyle/>
        <a:p>
          <a:r>
            <a:rPr lang="en-US"/>
            <a:t>Manage internal assets</a:t>
          </a:r>
        </a:p>
      </dgm:t>
    </dgm:pt>
    <dgm:pt modelId="{103D678B-EEFF-493B-9DAF-9C1E05CC9289}" type="parTrans" cxnId="{2C145E6F-0935-4A9C-AE89-DE33C4779624}">
      <dgm:prSet/>
      <dgm:spPr/>
      <dgm:t>
        <a:bodyPr/>
        <a:lstStyle/>
        <a:p>
          <a:endParaRPr lang="en-US"/>
        </a:p>
      </dgm:t>
    </dgm:pt>
    <dgm:pt modelId="{6D262A8A-CA7F-4C52-9B87-B0417D1E3DF0}" type="sibTrans" cxnId="{2C145E6F-0935-4A9C-AE89-DE33C4779624}">
      <dgm:prSet/>
      <dgm:spPr/>
      <dgm:t>
        <a:bodyPr/>
        <a:lstStyle/>
        <a:p>
          <a:endParaRPr lang="en-US"/>
        </a:p>
      </dgm:t>
    </dgm:pt>
    <dgm:pt modelId="{BFA2E772-3CE0-4E36-811E-6A1E5164C217}">
      <dgm:prSet phldrT="[Text]"/>
      <dgm:spPr/>
      <dgm:t>
        <a:bodyPr/>
        <a:lstStyle/>
        <a:p>
          <a:r>
            <a:rPr lang="en-US" dirty="0"/>
            <a:t>Retire and dispose of assets</a:t>
          </a:r>
        </a:p>
      </dgm:t>
    </dgm:pt>
    <dgm:pt modelId="{B84F5503-9003-44E8-BD06-68080E65654F}" type="parTrans" cxnId="{2381C369-AF75-4681-B421-FEB9F663FAC3}">
      <dgm:prSet/>
      <dgm:spPr/>
      <dgm:t>
        <a:bodyPr/>
        <a:lstStyle/>
        <a:p>
          <a:endParaRPr lang="en-US"/>
        </a:p>
      </dgm:t>
    </dgm:pt>
    <dgm:pt modelId="{D17F0B34-030A-45A4-8918-8A6D0468E0F1}" type="sibTrans" cxnId="{2381C369-AF75-4681-B421-FEB9F663FAC3}">
      <dgm:prSet/>
      <dgm:spPr/>
      <dgm:t>
        <a:bodyPr/>
        <a:lstStyle/>
        <a:p>
          <a:endParaRPr lang="en-US"/>
        </a:p>
      </dgm:t>
    </dgm:pt>
    <dgm:pt modelId="{391DF054-A7BD-4DC7-956C-AF645108DA5B}">
      <dgm:prSet phldrT="[Text]"/>
      <dgm:spPr/>
      <dgm:t>
        <a:bodyPr/>
        <a:lstStyle/>
        <a:p>
          <a:r>
            <a:rPr lang="en-US"/>
            <a:t>Manage and report on asset financials</a:t>
          </a:r>
        </a:p>
      </dgm:t>
    </dgm:pt>
    <dgm:pt modelId="{FB50C5F1-3660-4CB2-8AD1-1390A09CE260}" type="parTrans" cxnId="{A928FF36-69AF-4DD7-87D7-C4CD7ECE678C}">
      <dgm:prSet/>
      <dgm:spPr/>
      <dgm:t>
        <a:bodyPr/>
        <a:lstStyle/>
        <a:p>
          <a:endParaRPr lang="en-US"/>
        </a:p>
      </dgm:t>
    </dgm:pt>
    <dgm:pt modelId="{A2078575-02BC-4665-8FDF-06C9CED1D0AD}" type="sibTrans" cxnId="{A928FF36-69AF-4DD7-87D7-C4CD7ECE678C}">
      <dgm:prSet/>
      <dgm:spPr/>
      <dgm:t>
        <a:bodyPr/>
        <a:lstStyle/>
        <a:p>
          <a:endParaRPr lang="en-US"/>
        </a:p>
      </dgm:t>
    </dgm:pt>
    <dgm:pt modelId="{49FC36E5-32E7-4FF5-A0E0-C046D1F878E6}">
      <dgm:prSet phldrT="[Text]"/>
      <dgm:spPr/>
      <dgm:t>
        <a:bodyPr/>
        <a:lstStyle/>
        <a:p>
          <a:r>
            <a:rPr lang="en-US" dirty="0"/>
            <a:t>Maintain and repair internal assets</a:t>
          </a:r>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250218E2-BB26-42A4-8202-B665CE85A7A0}">
      <dgm:prSet phldrT="[Text]"/>
      <dgm:spPr/>
      <dgm:t>
        <a:bodyPr/>
        <a:lstStyle/>
        <a:p>
          <a:r>
            <a:rPr lang="en-US" dirty="0"/>
            <a:t>Case to resolution</a:t>
          </a:r>
        </a:p>
      </dgm:t>
    </dgm:pt>
    <dgm:pt modelId="{4CC5640A-E89A-4678-8C6E-36A97154D019}" type="parTrans" cxnId="{526C8E62-1FCA-4990-BAC0-453B51760EE4}">
      <dgm:prSet/>
      <dgm:spPr/>
      <dgm:t>
        <a:bodyPr/>
        <a:lstStyle/>
        <a:p>
          <a:endParaRPr lang="en-US"/>
        </a:p>
      </dgm:t>
    </dgm:pt>
    <dgm:pt modelId="{8023BF3A-4A2D-4A9E-9A1D-ACFDDD61CB22}" type="sibTrans" cxnId="{526C8E62-1FCA-4990-BAC0-453B51760EE4}">
      <dgm:prSet/>
      <dgm:spPr/>
      <dgm:t>
        <a:bodyPr/>
        <a:lstStyle/>
        <a:p>
          <a:endParaRPr lang="en-US"/>
        </a:p>
      </dgm:t>
    </dgm:pt>
    <dgm:pt modelId="{E82FD84F-5E46-4BB2-B66D-FCA95D6F21E4}">
      <dgm:prSet phldrT="[Text]"/>
      <dgm:spPr/>
      <dgm:t>
        <a:bodyPr/>
        <a:lstStyle/>
        <a:p>
          <a:r>
            <a:rPr lang="en-US" dirty="0"/>
            <a:t>Forecast to plan</a:t>
          </a:r>
        </a:p>
      </dgm:t>
    </dgm:pt>
    <dgm:pt modelId="{54FA1FDD-9FA1-4589-B958-066F1B78D747}" type="parTrans" cxnId="{96D78595-B4A6-4F92-9C8B-459B71E8FA7A}">
      <dgm:prSet/>
      <dgm:spPr/>
      <dgm:t>
        <a:bodyPr/>
        <a:lstStyle/>
        <a:p>
          <a:endParaRPr lang="en-US"/>
        </a:p>
      </dgm:t>
    </dgm:pt>
    <dgm:pt modelId="{53AAE935-2351-4BB8-84FB-AE16408C8ED7}" type="sibTrans" cxnId="{96D78595-B4A6-4F92-9C8B-459B71E8FA7A}">
      <dgm:prSet/>
      <dgm:spPr/>
      <dgm:t>
        <a:bodyPr/>
        <a:lstStyle/>
        <a:p>
          <a:endParaRPr lang="en-US"/>
        </a:p>
      </dgm:t>
    </dgm:pt>
    <dgm:pt modelId="{5174D185-6B49-416E-82FF-06129F713A79}">
      <dgm:prSet phldrT="[Text]"/>
      <dgm:spPr/>
      <dgm:t>
        <a:bodyPr/>
        <a:lstStyle/>
        <a:p>
          <a:r>
            <a:rPr lang="en-US" dirty="0"/>
            <a:t>Procure to pay</a:t>
          </a:r>
        </a:p>
      </dgm:t>
    </dgm:pt>
    <dgm:pt modelId="{FA54D361-BD9A-423C-AC21-E4D64700167F}" type="parTrans" cxnId="{A055E888-CA91-40D3-8B1D-77B51B1EF386}">
      <dgm:prSet/>
      <dgm:spPr/>
      <dgm:t>
        <a:bodyPr/>
        <a:lstStyle/>
        <a:p>
          <a:endParaRPr lang="en-US"/>
        </a:p>
      </dgm:t>
    </dgm:pt>
    <dgm:pt modelId="{91BC0F7F-5036-4244-BF84-66CBD48C286B}" type="sibTrans" cxnId="{A055E888-CA91-40D3-8B1D-77B51B1EF386}">
      <dgm:prSet/>
      <dgm:spPr/>
      <dgm:t>
        <a:bodyPr/>
        <a:lstStyle/>
        <a:p>
          <a:endParaRPr lang="en-US"/>
        </a:p>
      </dgm:t>
    </dgm:pt>
    <dgm:pt modelId="{EF65B3AE-267D-4C9D-9BA9-FBD97D473883}">
      <dgm:prSet phldrT="[Text]"/>
      <dgm:spPr/>
      <dgm:t>
        <a:bodyPr/>
        <a:lstStyle/>
        <a:p>
          <a:r>
            <a:rPr lang="en-US" dirty="0"/>
            <a:t>Case to resolution</a:t>
          </a:r>
        </a:p>
      </dgm:t>
    </dgm:pt>
    <dgm:pt modelId="{937F1987-7324-4C2E-AD77-4588C85F97D7}" type="parTrans" cxnId="{7B77FD94-8B02-4863-8974-E5E063FDD147}">
      <dgm:prSet/>
      <dgm:spPr/>
      <dgm:t>
        <a:bodyPr/>
        <a:lstStyle/>
        <a:p>
          <a:endParaRPr lang="en-US"/>
        </a:p>
      </dgm:t>
    </dgm:pt>
    <dgm:pt modelId="{FCA7047E-D78D-45C8-B357-41213F389D41}" type="sibTrans" cxnId="{7B77FD94-8B02-4863-8974-E5E063FDD147}">
      <dgm:prSet/>
      <dgm:spPr/>
      <dgm:t>
        <a:bodyPr/>
        <a:lstStyle/>
        <a:p>
          <a:endParaRPr lang="en-US"/>
        </a:p>
      </dgm:t>
    </dgm:pt>
    <dgm:pt modelId="{37E92425-1BBA-4E68-A5FB-6AE7FBCB6EDF}">
      <dgm:prSet phldrT="[Text]"/>
      <dgm:spPr/>
      <dgm:t>
        <a:bodyPr/>
        <a:lstStyle/>
        <a:p>
          <a:r>
            <a:rPr lang="en-US" dirty="0"/>
            <a:t>Record to report</a:t>
          </a:r>
        </a:p>
      </dgm:t>
    </dgm:pt>
    <dgm:pt modelId="{BD86100E-BABF-45B8-BA68-438E0A3EBED7}" type="parTrans" cxnId="{8584F91A-8640-44E9-9689-92053B706E66}">
      <dgm:prSet/>
      <dgm:spPr/>
      <dgm:t>
        <a:bodyPr/>
        <a:lstStyle/>
        <a:p>
          <a:endParaRPr lang="en-US"/>
        </a:p>
      </dgm:t>
    </dgm:pt>
    <dgm:pt modelId="{B2BAA7AE-37F7-4938-B9FB-EB0C02F48897}" type="sibTrans" cxnId="{8584F91A-8640-44E9-9689-92053B706E66}">
      <dgm:prSet/>
      <dgm:spPr/>
      <dgm:t>
        <a:bodyPr/>
        <a:lstStyle/>
        <a:p>
          <a:endParaRPr lang="en-US"/>
        </a:p>
      </dgm:t>
    </dgm:pt>
    <dgm:pt modelId="{A960745F-06D1-468D-B43C-E731CA7DEDAE}">
      <dgm:prSet phldrT="[Text]"/>
      <dgm:spPr/>
      <dgm:t>
        <a:bodyPr/>
        <a:lstStyle/>
        <a:p>
          <a:r>
            <a:rPr lang="en-US" dirty="0"/>
            <a:t>Order to cash</a:t>
          </a:r>
        </a:p>
      </dgm:t>
    </dgm:pt>
    <dgm:pt modelId="{A58E5A2F-8135-4E6E-8470-0309FC2BDA8A}" type="parTrans" cxnId="{229844D7-B86D-4486-9365-49B9D74FDAB9}">
      <dgm:prSet/>
      <dgm:spPr/>
      <dgm:t>
        <a:bodyPr/>
        <a:lstStyle/>
        <a:p>
          <a:endParaRPr lang="en-US"/>
        </a:p>
      </dgm:t>
    </dgm:pt>
    <dgm:pt modelId="{10500F51-8E97-4E16-BD43-6479019A1D80}" type="sibTrans" cxnId="{229844D7-B86D-4486-9365-49B9D74FDAB9}">
      <dgm:prSet/>
      <dgm:spPr/>
      <dgm:t>
        <a:bodyPr/>
        <a:lstStyle/>
        <a:p>
          <a:endParaRPr lang="en-US"/>
        </a:p>
      </dgm:t>
    </dgm:pt>
    <dgm:pt modelId="{2D71916F-4FDB-4411-9D06-055641736DBC}">
      <dgm:prSet phldrT="[Text]"/>
      <dgm:spPr/>
      <dgm:t>
        <a:bodyPr/>
        <a:lstStyle/>
        <a:p>
          <a:r>
            <a:rPr lang="en-US" dirty="0"/>
            <a:t>Plan to produce</a:t>
          </a:r>
        </a:p>
      </dgm:t>
    </dgm:pt>
    <dgm:pt modelId="{B3F0D14B-B37C-49BA-B595-8FB9B7861D9C}" type="parTrans" cxnId="{423FCA21-B145-47D1-BD5B-F6E1D83D0FCA}">
      <dgm:prSet/>
      <dgm:spPr/>
      <dgm:t>
        <a:bodyPr/>
        <a:lstStyle/>
        <a:p>
          <a:endParaRPr lang="en-US"/>
        </a:p>
      </dgm:t>
    </dgm:pt>
    <dgm:pt modelId="{DF0FF11D-1D91-484A-8F03-00CE79DAC1C9}" type="sibTrans" cxnId="{423FCA21-B145-47D1-BD5B-F6E1D83D0FCA}">
      <dgm:prSet/>
      <dgm:spPr/>
      <dgm:t>
        <a:bodyPr/>
        <a:lstStyle/>
        <a:p>
          <a:endParaRPr lang="en-US"/>
        </a:p>
      </dgm:t>
    </dgm:pt>
    <dgm:pt modelId="{73E21D65-5566-450A-BD7C-91FF670E05CD}">
      <dgm:prSet phldrT="[Text]"/>
      <dgm:spPr/>
      <dgm:t>
        <a:bodyPr/>
        <a:lstStyle/>
        <a:p>
          <a:r>
            <a:rPr lang="en-US" dirty="0"/>
            <a:t>Procure to pay</a:t>
          </a:r>
        </a:p>
      </dgm:t>
    </dgm:pt>
    <dgm:pt modelId="{842C6ED0-EB01-46AA-AB60-96B67F150F66}" type="parTrans" cxnId="{E816A950-EA2C-4FBC-A78A-1590B98964FA}">
      <dgm:prSet/>
      <dgm:spPr/>
      <dgm:t>
        <a:bodyPr/>
        <a:lstStyle/>
        <a:p>
          <a:endParaRPr lang="en-US"/>
        </a:p>
      </dgm:t>
    </dgm:pt>
    <dgm:pt modelId="{442A380C-9C20-4845-8A47-49A57A6DBDDB}" type="sibTrans" cxnId="{E816A950-EA2C-4FBC-A78A-1590B98964FA}">
      <dgm:prSet/>
      <dgm:spPr/>
      <dgm:t>
        <a:bodyPr/>
        <a:lstStyle/>
        <a:p>
          <a:endParaRPr lang="en-US"/>
        </a:p>
      </dgm:t>
    </dgm:pt>
    <dgm:pt modelId="{679BB9D6-AC9F-4A1F-AEC4-4A05EF80CDEC}">
      <dgm:prSet phldrT="[Text]"/>
      <dgm:spPr/>
      <dgm:t>
        <a:bodyPr/>
        <a:lstStyle/>
        <a:p>
          <a:r>
            <a:rPr lang="en-US" dirty="0"/>
            <a:t>Project to profit</a:t>
          </a:r>
        </a:p>
      </dgm:t>
    </dgm:pt>
    <dgm:pt modelId="{DF9654D6-171E-4FF3-989D-1C1AEC7E5141}" type="parTrans" cxnId="{65A8EE22-42E4-4429-B8C2-5123378E562D}">
      <dgm:prSet/>
      <dgm:spPr/>
      <dgm:t>
        <a:bodyPr/>
        <a:lstStyle/>
        <a:p>
          <a:endParaRPr lang="en-US"/>
        </a:p>
      </dgm:t>
    </dgm:pt>
    <dgm:pt modelId="{DC6186D3-9DF0-4786-B8F6-6A180148D44F}" type="sibTrans" cxnId="{65A8EE22-42E4-4429-B8C2-5123378E562D}">
      <dgm:prSet/>
      <dgm:spPr/>
      <dgm:t>
        <a:bodyPr/>
        <a:lstStyle/>
        <a:p>
          <a:endParaRPr lang="en-US"/>
        </a:p>
      </dgm:t>
    </dgm:pt>
    <dgm:pt modelId="{004502DA-239D-44EF-948A-4F40434F8F9D}">
      <dgm:prSet phldrT="[Text]"/>
      <dgm:spPr/>
      <dgm:t>
        <a:bodyPr/>
        <a:lstStyle/>
        <a:p>
          <a:r>
            <a:rPr lang="en-US" dirty="0"/>
            <a:t>Service to cash</a:t>
          </a:r>
        </a:p>
      </dgm:t>
    </dgm:pt>
    <dgm:pt modelId="{107AAF24-01B7-4076-A5BE-7DF8A44632D1}" type="parTrans" cxnId="{C5278BE4-A29A-4F42-B553-AE963FF146A3}">
      <dgm:prSet/>
      <dgm:spPr/>
      <dgm:t>
        <a:bodyPr/>
        <a:lstStyle/>
        <a:p>
          <a:endParaRPr lang="en-US"/>
        </a:p>
      </dgm:t>
    </dgm:pt>
    <dgm:pt modelId="{934B6DFA-F145-4FEA-A1F8-0D849CF8E938}" type="sibTrans" cxnId="{C5278BE4-A29A-4F42-B553-AE963FF146A3}">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D409F7BC-8944-4EA0-B0F7-71372BB0BCCA}" type="pres">
      <dgm:prSet presAssocID="{250218E2-BB26-42A4-8202-B665CE85A7A0}" presName="childNode" presStyleLbl="node1" presStyleIdx="0" presStyleCnt="21">
        <dgm:presLayoutVars>
          <dgm:bulletEnabled val="1"/>
        </dgm:presLayoutVars>
      </dgm:prSet>
      <dgm:spPr/>
    </dgm:pt>
    <dgm:pt modelId="{B9E4D696-C3A9-43B7-9314-139B0ADB856F}" type="pres">
      <dgm:prSet presAssocID="{250218E2-BB26-42A4-8202-B665CE85A7A0}" presName="aSpace2" presStyleCnt="0"/>
      <dgm:spPr/>
    </dgm:pt>
    <dgm:pt modelId="{9CDE71EE-1BC4-4878-96FD-83225B5FE319}" type="pres">
      <dgm:prSet presAssocID="{E82FD84F-5E46-4BB2-B66D-FCA95D6F21E4}" presName="childNode" presStyleLbl="node1" presStyleIdx="1" presStyleCnt="21">
        <dgm:presLayoutVars>
          <dgm:bulletEnabled val="1"/>
        </dgm:presLayoutVars>
      </dgm:prSet>
      <dgm:spPr/>
    </dgm:pt>
    <dgm:pt modelId="{C3CE2DF3-CB86-4B76-AE36-F9E76A2706BC}" type="pres">
      <dgm:prSet presAssocID="{E82FD84F-5E46-4BB2-B66D-FCA95D6F21E4}" presName="aSpace2" presStyleCnt="0"/>
      <dgm:spPr/>
    </dgm:pt>
    <dgm:pt modelId="{96857624-62DF-497F-A09E-00EC633A9818}" type="pres">
      <dgm:prSet presAssocID="{5174D185-6B49-416E-82FF-06129F713A79}" presName="childNode" presStyleLbl="node1" presStyleIdx="2" presStyleCnt="21">
        <dgm:presLayoutVars>
          <dgm:bulletEnabled val="1"/>
        </dgm:presLayoutVars>
      </dgm:prSet>
      <dgm:spPr/>
    </dgm:pt>
    <dgm:pt modelId="{3D7A87B5-B8F6-40F2-A9AF-E1BA799C9C07}" type="pres">
      <dgm:prSet presAssocID="{5174D185-6B49-416E-82FF-06129F713A79}" presName="aSpace2" presStyleCnt="0"/>
      <dgm:spPr/>
    </dgm:pt>
    <dgm:pt modelId="{9DE391B5-D20D-4AAD-B883-4A060AA59FAB}" type="pres">
      <dgm:prSet presAssocID="{249CD653-BB32-458B-B515-5A9086CD3DE0}" presName="childNode" presStyleLbl="node1" presStyleIdx="3" presStyleCnt="21">
        <dgm:presLayoutVars>
          <dgm:bulletEnabled val="1"/>
        </dgm:presLayoutVars>
      </dgm:prSet>
      <dgm:spPr/>
    </dgm:pt>
    <dgm:pt modelId="{3957687B-A6E6-4969-B99E-A1A9503B3903}" type="pres">
      <dgm:prSet presAssocID="{249CD653-BB32-458B-B515-5A9086CD3DE0}" presName="aSpace2" presStyleCnt="0"/>
      <dgm:spPr/>
    </dgm:pt>
    <dgm:pt modelId="{79E69F3E-AE4A-45E8-B23F-1D5EB6A4E7B0}" type="pres">
      <dgm:prSet presAssocID="{58708C1D-948C-48C7-AB7C-CBF4CEF1F0CD}" presName="childNode" presStyleLbl="node1" presStyleIdx="4" presStyleCnt="21">
        <dgm:presLayoutVars>
          <dgm:bulletEnabled val="1"/>
        </dgm:presLayoutVars>
      </dgm:prSet>
      <dgm:spPr/>
    </dgm:pt>
    <dgm:pt modelId="{576E0FB6-EB64-4D39-BB85-C2EBD4531A3C}" type="pres">
      <dgm:prSet presAssocID="{58708C1D-948C-48C7-AB7C-CBF4CEF1F0CD}" presName="aSpace2" presStyleCnt="0"/>
      <dgm:spPr/>
    </dgm:pt>
    <dgm:pt modelId="{A5D3C91F-89A8-4032-B47D-0D0F3F3243FA}" type="pres">
      <dgm:prSet presAssocID="{37E92425-1BBA-4E68-A5FB-6AE7FBCB6EDF}" presName="childNode" presStyleLbl="node1" presStyleIdx="5" presStyleCnt="21">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6" presStyleCnt="21">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7" presStyleCnt="21">
        <dgm:presLayoutVars>
          <dgm:bulletEnabled val="1"/>
        </dgm:presLayoutVars>
      </dgm:prSet>
      <dgm:spPr/>
    </dgm:pt>
    <dgm:pt modelId="{3A0F3470-D48D-412D-BE3D-11AF9F560413}" type="pres">
      <dgm:prSet presAssocID="{1863454F-765B-4868-B9AC-1D6547218824}" presName="aSpace2" presStyleCnt="0"/>
      <dgm:spPr/>
    </dgm:pt>
    <dgm:pt modelId="{0C22FE9A-C9F6-4A98-A370-BC01B484EF6C}" type="pres">
      <dgm:prSet presAssocID="{AEDB532E-1A83-4873-9835-95C0DF44352C}" presName="childNode" presStyleLbl="node1" presStyleIdx="8" presStyleCnt="21">
        <dgm:presLayoutVars>
          <dgm:bulletEnabled val="1"/>
        </dgm:presLayoutVars>
      </dgm:prSet>
      <dgm:spPr/>
    </dgm:pt>
    <dgm:pt modelId="{19046ACC-1DA3-452C-95C1-ED6F43FDCBC6}" type="pres">
      <dgm:prSet presAssocID="{AEDB532E-1A83-4873-9835-95C0DF44352C}" presName="aSpace2" presStyleCnt="0"/>
      <dgm:spPr/>
    </dgm:pt>
    <dgm:pt modelId="{E3AC82B7-BC9F-40B2-BC2B-0B52C21E23A1}" type="pres">
      <dgm:prSet presAssocID="{391DF054-A7BD-4DC7-956C-AF645108DA5B}" presName="childNode" presStyleLbl="node1" presStyleIdx="9" presStyleCnt="21">
        <dgm:presLayoutVars>
          <dgm:bulletEnabled val="1"/>
        </dgm:presLayoutVars>
      </dgm:prSet>
      <dgm:spPr/>
    </dgm:pt>
    <dgm:pt modelId="{2CE7F2D3-EC75-4E6F-B1DC-8097E59B1828}" type="pres">
      <dgm:prSet presAssocID="{391DF054-A7BD-4DC7-956C-AF645108DA5B}" presName="aSpace2" presStyleCnt="0"/>
      <dgm:spPr/>
    </dgm:pt>
    <dgm:pt modelId="{14C56500-B210-4466-A925-1821DAF26645}" type="pres">
      <dgm:prSet presAssocID="{49FC36E5-32E7-4FF5-A0E0-C046D1F878E6}" presName="childNode" presStyleLbl="node1" presStyleIdx="10" presStyleCnt="21">
        <dgm:presLayoutVars>
          <dgm:bulletEnabled val="1"/>
        </dgm:presLayoutVars>
      </dgm:prSet>
      <dgm:spPr/>
    </dgm:pt>
    <dgm:pt modelId="{D3894719-9A80-426E-94E7-94991CC7C82B}" type="pres">
      <dgm:prSet presAssocID="{49FC36E5-32E7-4FF5-A0E0-C046D1F878E6}" presName="aSpace2" presStyleCnt="0"/>
      <dgm:spPr/>
    </dgm:pt>
    <dgm:pt modelId="{CA191185-EEAE-45BD-9C72-B309B65A27CC}" type="pres">
      <dgm:prSet presAssocID="{BFA2E772-3CE0-4E36-811E-6A1E5164C217}" presName="childNode" presStyleLbl="node1" presStyleIdx="11" presStyleCnt="21">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64E5E993-0B73-48F9-933F-E2F85B9F224F}" type="pres">
      <dgm:prSet presAssocID="{EF65B3AE-267D-4C9D-9BA9-FBD97D473883}" presName="childNode" presStyleLbl="node1" presStyleIdx="12" presStyleCnt="21">
        <dgm:presLayoutVars>
          <dgm:bulletEnabled val="1"/>
        </dgm:presLayoutVars>
      </dgm:prSet>
      <dgm:spPr/>
    </dgm:pt>
    <dgm:pt modelId="{4EC88DE2-6660-49AE-A80D-0FC58A534922}" type="pres">
      <dgm:prSet presAssocID="{EF65B3AE-267D-4C9D-9BA9-FBD97D473883}" presName="aSpace2" presStyleCnt="0"/>
      <dgm:spPr/>
    </dgm:pt>
    <dgm:pt modelId="{D7F7BE8C-8EBE-4955-BB89-79B090C57A8F}" type="pres">
      <dgm:prSet presAssocID="{C8B457AF-9131-4C98-A272-8DED83CF6BBF}" presName="childNode" presStyleLbl="node1" presStyleIdx="13" presStyleCnt="21">
        <dgm:presLayoutVars>
          <dgm:bulletEnabled val="1"/>
        </dgm:presLayoutVars>
      </dgm:prSet>
      <dgm:spPr/>
    </dgm:pt>
    <dgm:pt modelId="{2A784A48-202A-4BF4-80F3-DE67F39FAF2F}" type="pres">
      <dgm:prSet presAssocID="{C8B457AF-9131-4C98-A272-8DED83CF6BBF}" presName="aSpace2" presStyleCnt="0"/>
      <dgm:spPr/>
    </dgm:pt>
    <dgm:pt modelId="{78D3D2A0-B143-45C3-A0D6-F86CFBA0A06C}" type="pres">
      <dgm:prSet presAssocID="{DB0A84AC-ABC9-4B91-B1AA-291B3B3B3DF3}" presName="childNode" presStyleLbl="node1" presStyleIdx="14" presStyleCnt="21">
        <dgm:presLayoutVars>
          <dgm:bulletEnabled val="1"/>
        </dgm:presLayoutVars>
      </dgm:prSet>
      <dgm:spPr/>
    </dgm:pt>
    <dgm:pt modelId="{53DBC240-BA4C-46F8-86AD-CDB87ECC0EF1}" type="pres">
      <dgm:prSet presAssocID="{DB0A84AC-ABC9-4B91-B1AA-291B3B3B3DF3}" presName="aSpace2" presStyleCnt="0"/>
      <dgm:spPr/>
    </dgm:pt>
    <dgm:pt modelId="{39E0CB26-7C57-40C0-8337-430A9BA26F47}" type="pres">
      <dgm:prSet presAssocID="{A960745F-06D1-468D-B43C-E731CA7DEDAE}" presName="childNode" presStyleLbl="node1" presStyleIdx="15" presStyleCnt="21">
        <dgm:presLayoutVars>
          <dgm:bulletEnabled val="1"/>
        </dgm:presLayoutVars>
      </dgm:prSet>
      <dgm:spPr/>
    </dgm:pt>
    <dgm:pt modelId="{887CA382-287B-445C-BC7E-2D87A21C5A23}" type="pres">
      <dgm:prSet presAssocID="{A960745F-06D1-468D-B43C-E731CA7DEDAE}" presName="aSpace2" presStyleCnt="0"/>
      <dgm:spPr/>
    </dgm:pt>
    <dgm:pt modelId="{B5DCE6BB-710F-4B20-BFBB-19FEDA171013}" type="pres">
      <dgm:prSet presAssocID="{2D71916F-4FDB-4411-9D06-055641736DBC}" presName="childNode" presStyleLbl="node1" presStyleIdx="16" presStyleCnt="21">
        <dgm:presLayoutVars>
          <dgm:bulletEnabled val="1"/>
        </dgm:presLayoutVars>
      </dgm:prSet>
      <dgm:spPr/>
    </dgm:pt>
    <dgm:pt modelId="{8A818801-70BB-4F0B-AC15-79AD311A0FAF}" type="pres">
      <dgm:prSet presAssocID="{2D71916F-4FDB-4411-9D06-055641736DBC}" presName="aSpace2" presStyleCnt="0"/>
      <dgm:spPr/>
    </dgm:pt>
    <dgm:pt modelId="{E23E91F7-14F0-4D0F-ADD5-4721EA1F5611}" type="pres">
      <dgm:prSet presAssocID="{73E21D65-5566-450A-BD7C-91FF670E05CD}" presName="childNode" presStyleLbl="node1" presStyleIdx="17" presStyleCnt="21">
        <dgm:presLayoutVars>
          <dgm:bulletEnabled val="1"/>
        </dgm:presLayoutVars>
      </dgm:prSet>
      <dgm:spPr/>
    </dgm:pt>
    <dgm:pt modelId="{AB07D412-5713-4D7D-96D0-1AA51825F6A9}" type="pres">
      <dgm:prSet presAssocID="{73E21D65-5566-450A-BD7C-91FF670E05CD}" presName="aSpace2" presStyleCnt="0"/>
      <dgm:spPr/>
    </dgm:pt>
    <dgm:pt modelId="{A26D2F78-771E-464E-B687-1F053CFD92E4}" type="pres">
      <dgm:prSet presAssocID="{679BB9D6-AC9F-4A1F-AEC4-4A05EF80CDEC}" presName="childNode" presStyleLbl="node1" presStyleIdx="18" presStyleCnt="21">
        <dgm:presLayoutVars>
          <dgm:bulletEnabled val="1"/>
        </dgm:presLayoutVars>
      </dgm:prSet>
      <dgm:spPr/>
    </dgm:pt>
    <dgm:pt modelId="{5825C20F-BB89-4EDF-97FD-CE76AFB6B8AE}" type="pres">
      <dgm:prSet presAssocID="{679BB9D6-AC9F-4A1F-AEC4-4A05EF80CDEC}" presName="aSpace2" presStyleCnt="0"/>
      <dgm:spPr/>
    </dgm:pt>
    <dgm:pt modelId="{FAF01DAA-08AC-4AE4-ACAA-483AA4046B20}" type="pres">
      <dgm:prSet presAssocID="{0FB46C34-AC91-40AC-9B8D-71340D6E9FF9}" presName="childNode" presStyleLbl="node1" presStyleIdx="19" presStyleCnt="21">
        <dgm:presLayoutVars>
          <dgm:bulletEnabled val="1"/>
        </dgm:presLayoutVars>
      </dgm:prSet>
      <dgm:spPr/>
    </dgm:pt>
    <dgm:pt modelId="{22400C7D-C2C5-4A52-851E-CAA155E8EED2}" type="pres">
      <dgm:prSet presAssocID="{0FB46C34-AC91-40AC-9B8D-71340D6E9FF9}" presName="aSpace2" presStyleCnt="0"/>
      <dgm:spPr/>
    </dgm:pt>
    <dgm:pt modelId="{4A99F8F6-1F24-48A8-AEDE-7748829D9BCE}" type="pres">
      <dgm:prSet presAssocID="{004502DA-239D-44EF-948A-4F40434F8F9D}" presName="childNode" presStyleLbl="node1" presStyleIdx="20" presStyleCnt="21">
        <dgm:presLayoutVars>
          <dgm:bulletEnabled val="1"/>
        </dgm:presLayoutVars>
      </dgm:prSet>
      <dgm:spPr/>
    </dgm:pt>
  </dgm:ptLst>
  <dgm:cxnLst>
    <dgm:cxn modelId="{6C062E00-7AC9-4C36-9DF4-DA372580F3E6}" type="presOf" srcId="{DB0A84AC-ABC9-4B91-B1AA-291B3B3B3DF3}" destId="{78D3D2A0-B143-45C3-A0D6-F86CFBA0A06C}"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60619307-4CF4-4282-9C02-2C77FF37A668}" type="presOf" srcId="{249CD653-BB32-458B-B515-5A9086CD3DE0}" destId="{9DE391B5-D20D-4AAD-B883-4A060AA59FAB}" srcOrd="0" destOrd="0" presId="urn:microsoft.com/office/officeart/2005/8/layout/lProcess2"/>
    <dgm:cxn modelId="{CEBD2D0C-9365-414F-A99A-C05F3DBFD1AF}" type="presOf" srcId="{391DF054-A7BD-4DC7-956C-AF645108DA5B}" destId="{E3AC82B7-BC9F-40B2-BC2B-0B52C21E23A1}" srcOrd="0" destOrd="0" presId="urn:microsoft.com/office/officeart/2005/8/layout/lProcess2"/>
    <dgm:cxn modelId="{9B8B4C1A-F5B7-4200-A07E-EBB6291FD909}" type="presOf" srcId="{D113DD07-8750-4A4F-83EA-0389E4597A92}" destId="{6C183903-68B9-49CC-B026-BDAE62C86085}" srcOrd="1" destOrd="0" presId="urn:microsoft.com/office/officeart/2005/8/layout/lProcess2"/>
    <dgm:cxn modelId="{8584F91A-8640-44E9-9689-92053B706E66}" srcId="{45557348-3A6A-4AD2-9A1D-424C81977EA2}" destId="{37E92425-1BBA-4E68-A5FB-6AE7FBCB6EDF}" srcOrd="5" destOrd="0" parTransId="{BD86100E-BABF-45B8-BA68-438E0A3EBED7}" sibTransId="{B2BAA7AE-37F7-4938-B9FB-EB0C02F48897}"/>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4" destOrd="0" parTransId="{0DF096B8-8F3B-427E-AC00-914974BC2D4B}" sibTransId="{461DE54B-28E5-4609-8734-BAC9035EAF03}"/>
    <dgm:cxn modelId="{423FCA21-B145-47D1-BD5B-F6E1D83D0FCA}" srcId="{D113DD07-8750-4A4F-83EA-0389E4597A92}" destId="{2D71916F-4FDB-4411-9D06-055641736DBC}" srcOrd="4" destOrd="0" parTransId="{B3F0D14B-B37C-49BA-B595-8FB9B7861D9C}" sibTransId="{DF0FF11D-1D91-484A-8F03-00CE79DAC1C9}"/>
    <dgm:cxn modelId="{65A8EE22-42E4-4429-B8C2-5123378E562D}" srcId="{D113DD07-8750-4A4F-83EA-0389E4597A92}" destId="{679BB9D6-AC9F-4A1F-AEC4-4A05EF80CDEC}" srcOrd="6" destOrd="0" parTransId="{DF9654D6-171E-4FF3-989D-1C1AEC7E5141}" sibTransId="{DC6186D3-9DF0-4786-B8F6-6A180148D44F}"/>
    <dgm:cxn modelId="{AC86F923-889B-4AFF-A728-32576374974F}" type="presOf" srcId="{C8B457AF-9131-4C98-A272-8DED83CF6BBF}" destId="{D7F7BE8C-8EBE-4955-BB89-79B090C57A8F}" srcOrd="0" destOrd="0" presId="urn:microsoft.com/office/officeart/2005/8/layout/lProcess2"/>
    <dgm:cxn modelId="{0B0E9C29-0688-413D-B141-878DA4F9B437}" type="presOf" srcId="{E82FD84F-5E46-4BB2-B66D-FCA95D6F21E4}" destId="{9CDE71EE-1BC4-4878-96FD-83225B5FE319}" srcOrd="0" destOrd="0" presId="urn:microsoft.com/office/officeart/2005/8/layout/lProcess2"/>
    <dgm:cxn modelId="{A928FF36-69AF-4DD7-87D7-C4CD7ECE678C}" srcId="{C7EFBDD3-5294-4D47-8846-A08B71D4A8CC}" destId="{391DF054-A7BD-4DC7-956C-AF645108DA5B}" srcOrd="3" destOrd="0" parTransId="{FB50C5F1-3660-4CB2-8AD1-1390A09CE260}" sibTransId="{A2078575-02BC-4665-8FDF-06C9CED1D0AD}"/>
    <dgm:cxn modelId="{85461039-A739-4D60-85F6-C258F0CCF1B8}" srcId="{C7EFBDD3-5294-4D47-8846-A08B71D4A8CC}" destId="{4AEDEB9E-5A50-48B9-A54A-F4BCDCC49FFA}" srcOrd="0" destOrd="0" parTransId="{D2EBB928-A3A6-44C5-B1BB-C881A0F574B4}" sibTransId="{D9BB36AE-393F-4C49-A863-C6EA324334FD}"/>
    <dgm:cxn modelId="{85249540-64A8-4E1E-B5EE-B8C879B40030}" type="presOf" srcId="{A960745F-06D1-468D-B43C-E731CA7DEDAE}" destId="{39E0CB26-7C57-40C0-8337-430A9BA26F47}" srcOrd="0" destOrd="0" presId="urn:microsoft.com/office/officeart/2005/8/layout/lProcess2"/>
    <dgm:cxn modelId="{4A36B65D-D97A-43A9-95D7-EE6105E55082}" type="presOf" srcId="{AEDB532E-1A83-4873-9835-95C0DF44352C}" destId="{0C22FE9A-C9F6-4A98-A370-BC01B484EF6C}" srcOrd="0" destOrd="0" presId="urn:microsoft.com/office/officeart/2005/8/layout/lProcess2"/>
    <dgm:cxn modelId="{526C8E62-1FCA-4990-BAC0-453B51760EE4}" srcId="{45557348-3A6A-4AD2-9A1D-424C81977EA2}" destId="{250218E2-BB26-42A4-8202-B665CE85A7A0}" srcOrd="0" destOrd="0" parTransId="{4CC5640A-E89A-4678-8C6E-36A97154D019}" sibTransId="{8023BF3A-4A2D-4A9E-9A1D-ACFDDD61CB22}"/>
    <dgm:cxn modelId="{E6364066-99AA-40CD-829E-BCAE75BC65CB}" type="presOf" srcId="{004502DA-239D-44EF-948A-4F40434F8F9D}" destId="{4A99F8F6-1F24-48A8-AEDE-7748829D9BCE}" srcOrd="0" destOrd="0" presId="urn:microsoft.com/office/officeart/2005/8/layout/lProcess2"/>
    <dgm:cxn modelId="{32D19E49-D3FD-4315-9439-45E158464E87}" type="presOf" srcId="{49FC36E5-32E7-4FF5-A0E0-C046D1F878E6}" destId="{14C56500-B210-4466-A925-1821DAF26645}" srcOrd="0" destOrd="0" presId="urn:microsoft.com/office/officeart/2005/8/layout/lProcess2"/>
    <dgm:cxn modelId="{2381C369-AF75-4681-B421-FEB9F663FAC3}" srcId="{C7EFBDD3-5294-4D47-8846-A08B71D4A8CC}" destId="{BFA2E772-3CE0-4E36-811E-6A1E5164C217}" srcOrd="5" destOrd="0" parTransId="{B84F5503-9003-44E8-BD06-68080E65654F}" sibTransId="{D17F0B34-030A-45A4-8918-8A6D0468E0F1}"/>
    <dgm:cxn modelId="{D502866B-4C55-4967-81E7-1E8CCB9F2462}" type="presOf" srcId="{73E21D65-5566-450A-BD7C-91FF670E05CD}" destId="{E23E91F7-14F0-4D0F-ADD5-4721EA1F5611}" srcOrd="0" destOrd="0" presId="urn:microsoft.com/office/officeart/2005/8/layout/lProcess2"/>
    <dgm:cxn modelId="{57B1496E-F026-4811-B87D-3E666804D5EB}" srcId="{D113DD07-8750-4A4F-83EA-0389E4597A92}" destId="{0FB46C34-AC91-40AC-9B8D-71340D6E9FF9}" srcOrd="7" destOrd="0" parTransId="{B73C4CD8-B6F9-4DF0-9452-603BED07FEA3}" sibTransId="{EC273783-7911-4642-B9C1-C0648F95489B}"/>
    <dgm:cxn modelId="{2C145E6F-0935-4A9C-AE89-DE33C4779624}" srcId="{C7EFBDD3-5294-4D47-8846-A08B71D4A8CC}" destId="{AEDB532E-1A83-4873-9835-95C0DF44352C}" srcOrd="2" destOrd="0" parTransId="{103D678B-EEFF-493B-9DAF-9C1E05CC9289}" sibTransId="{6D262A8A-CA7F-4C52-9B87-B0417D1E3DF0}"/>
    <dgm:cxn modelId="{D9836250-16CC-4AD9-BEAF-C19BAB9CC840}" type="presOf" srcId="{58708C1D-948C-48C7-AB7C-CBF4CEF1F0CD}" destId="{79E69F3E-AE4A-45E8-B23F-1D5EB6A4E7B0}" srcOrd="0" destOrd="0" presId="urn:microsoft.com/office/officeart/2005/8/layout/lProcess2"/>
    <dgm:cxn modelId="{E816A950-EA2C-4FBC-A78A-1590B98964FA}" srcId="{D113DD07-8750-4A4F-83EA-0389E4597A92}" destId="{73E21D65-5566-450A-BD7C-91FF670E05CD}" srcOrd="5" destOrd="0" parTransId="{842C6ED0-EB01-46AA-AB60-96B67F150F66}" sibTransId="{442A380C-9C20-4845-8A47-49A57A6DBDDB}"/>
    <dgm:cxn modelId="{D3859052-4B15-4925-ADC4-33BBCC58F7EA}" srcId="{AC493F96-41BB-4206-AFFC-6E2C4F20784E}" destId="{45557348-3A6A-4AD2-9A1D-424C81977EA2}" srcOrd="0" destOrd="0" parTransId="{FC2F5503-60DF-45DA-9A15-0FB7360CB0CD}" sibTransId="{D2452B52-6217-4856-A1B3-3EC8A6E009EC}"/>
    <dgm:cxn modelId="{3A231654-89B0-4C0C-A825-6431E65C4A8A}" type="presOf" srcId="{45557348-3A6A-4AD2-9A1D-424C81977EA2}" destId="{D9F38F83-F672-4561-8A1D-0007414F2E89}" srcOrd="1" destOrd="0" presId="urn:microsoft.com/office/officeart/2005/8/layout/lProcess2"/>
    <dgm:cxn modelId="{A055E888-CA91-40D3-8B1D-77B51B1EF386}" srcId="{45557348-3A6A-4AD2-9A1D-424C81977EA2}" destId="{5174D185-6B49-416E-82FF-06129F713A79}" srcOrd="2" destOrd="0" parTransId="{FA54D361-BD9A-423C-AC21-E4D64700167F}" sibTransId="{91BC0F7F-5036-4244-BF84-66CBD48C286B}"/>
    <dgm:cxn modelId="{7B77FD94-8B02-4863-8974-E5E063FDD147}" srcId="{D113DD07-8750-4A4F-83EA-0389E4597A92}" destId="{EF65B3AE-267D-4C9D-9BA9-FBD97D473883}" srcOrd="0" destOrd="0" parTransId="{937F1987-7324-4C2E-AD77-4588C85F97D7}" sibTransId="{FCA7047E-D78D-45C8-B357-41213F389D41}"/>
    <dgm:cxn modelId="{96D78595-B4A6-4F92-9C8B-459B71E8FA7A}" srcId="{45557348-3A6A-4AD2-9A1D-424C81977EA2}" destId="{E82FD84F-5E46-4BB2-B66D-FCA95D6F21E4}" srcOrd="1" destOrd="0" parTransId="{54FA1FDD-9FA1-4589-B958-066F1B78D747}" sibTransId="{53AAE935-2351-4BB8-84FB-AE16408C8ED7}"/>
    <dgm:cxn modelId="{46D20E97-C0F1-4E50-8D02-3B95089C71AB}" type="presOf" srcId="{1863454F-765B-4868-B9AC-1D6547218824}" destId="{C09F7464-FDB0-403E-816A-1A139A8A13E9}" srcOrd="0" destOrd="0" presId="urn:microsoft.com/office/officeart/2005/8/layout/lProcess2"/>
    <dgm:cxn modelId="{D534DE9A-6839-49C7-9A5D-5EE53635EA64}" srcId="{45557348-3A6A-4AD2-9A1D-424C81977EA2}" destId="{249CD653-BB32-458B-B515-5A9086CD3DE0}" srcOrd="3" destOrd="0" parTransId="{FF698D86-8F76-4384-A04B-26AAEE051BF5}" sibTransId="{D6C2D94F-021E-4450-B7B3-F2BCD55B37E0}"/>
    <dgm:cxn modelId="{DE2484A7-584E-40A5-BD3E-CF0E2B01C12F}" type="presOf" srcId="{C7EFBDD3-5294-4D47-8846-A08B71D4A8CC}" destId="{C9F1157A-A497-49AB-9F56-585DF37546DD}"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D721C4B1-9AEC-45B8-BD64-93597A772D88}" type="presOf" srcId="{2D71916F-4FDB-4411-9D06-055641736DBC}" destId="{B5DCE6BB-710F-4B20-BFBB-19FEDA171013}" srcOrd="0" destOrd="0" presId="urn:microsoft.com/office/officeart/2005/8/layout/lProcess2"/>
    <dgm:cxn modelId="{3A0265BF-8E26-49ED-8698-0817EE641395}" type="presOf" srcId="{250218E2-BB26-42A4-8202-B665CE85A7A0}" destId="{D409F7BC-8944-4EA0-B0F7-71372BB0BCCA}" srcOrd="0" destOrd="0" presId="urn:microsoft.com/office/officeart/2005/8/layout/lProcess2"/>
    <dgm:cxn modelId="{CC9B66C1-0F38-4300-8461-40BBFA832E39}" type="presOf" srcId="{BFA2E772-3CE0-4E36-811E-6A1E5164C217}" destId="{CA191185-EEAE-45BD-9C72-B309B65A27CC}" srcOrd="0" destOrd="0" presId="urn:microsoft.com/office/officeart/2005/8/layout/lProcess2"/>
    <dgm:cxn modelId="{655ED0C1-C9C0-4D91-8A08-F9D0632A696D}" type="presOf" srcId="{D113DD07-8750-4A4F-83EA-0389E4597A92}" destId="{4FE73880-E4EC-4D19-80AF-B8C2846A64EF}"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0EE179D6-CFBB-4EEF-B0B2-07DC8F2A6FD4}" type="presOf" srcId="{4AEDEB9E-5A50-48B9-A54A-F4BCDCC49FFA}" destId="{B6AED814-CC89-409A-8ACB-19CA66FF7770}" srcOrd="0" destOrd="0" presId="urn:microsoft.com/office/officeart/2005/8/layout/lProcess2"/>
    <dgm:cxn modelId="{229844D7-B86D-4486-9365-49B9D74FDAB9}" srcId="{D113DD07-8750-4A4F-83EA-0389E4597A92}" destId="{A960745F-06D1-468D-B43C-E731CA7DEDAE}" srcOrd="3" destOrd="0" parTransId="{A58E5A2F-8135-4E6E-8470-0309FC2BDA8A}" sibTransId="{10500F51-8E97-4E16-BD43-6479019A1D80}"/>
    <dgm:cxn modelId="{A4F5C6DD-A850-4EED-9595-FA9BF70D80C7}" type="presOf" srcId="{C7EFBDD3-5294-4D47-8846-A08B71D4A8CC}" destId="{1A839FFF-43DC-4F41-B980-8E0DAC772D1C}" srcOrd="1" destOrd="0" presId="urn:microsoft.com/office/officeart/2005/8/layout/lProcess2"/>
    <dgm:cxn modelId="{D6C3CEE1-FD74-4E40-8F8B-6E9EC7D3E1F2}" type="presOf" srcId="{0FB46C34-AC91-40AC-9B8D-71340D6E9FF9}" destId="{FAF01DAA-08AC-4AE4-ACAA-483AA4046B20}" srcOrd="0" destOrd="0" presId="urn:microsoft.com/office/officeart/2005/8/layout/lProcess2"/>
    <dgm:cxn modelId="{359C3BE3-F266-4F55-9927-EA1A6E10BC3D}" srcId="{D113DD07-8750-4A4F-83EA-0389E4597A92}" destId="{C8B457AF-9131-4C98-A272-8DED83CF6BBF}" srcOrd="1" destOrd="0" parTransId="{A3A6329E-EFA1-4FFE-900D-8CAFF113B870}" sibTransId="{8EB684D6-2289-4C5C-B2DC-5CD70B57D053}"/>
    <dgm:cxn modelId="{C5278BE4-A29A-4F42-B553-AE963FF146A3}" srcId="{D113DD07-8750-4A4F-83EA-0389E4597A92}" destId="{004502DA-239D-44EF-948A-4F40434F8F9D}" srcOrd="8" destOrd="0" parTransId="{107AAF24-01B7-4076-A5BE-7DF8A44632D1}" sibTransId="{934B6DFA-F145-4FEA-A1F8-0D849CF8E938}"/>
    <dgm:cxn modelId="{7A7F04ED-CBFB-484E-944D-57026EBAD21C}" type="presOf" srcId="{679BB9D6-AC9F-4A1F-AEC4-4A05EF80CDEC}" destId="{A26D2F78-771E-464E-B687-1F053CFD92E4}" srcOrd="0" destOrd="0" presId="urn:microsoft.com/office/officeart/2005/8/layout/lProcess2"/>
    <dgm:cxn modelId="{A20F3DF5-57F4-4177-B1A0-05B20D0E6C4B}" type="presOf" srcId="{EF65B3AE-267D-4C9D-9BA9-FBD97D473883}" destId="{64E5E993-0B73-48F9-933F-E2F85B9F224F}" srcOrd="0" destOrd="0" presId="urn:microsoft.com/office/officeart/2005/8/layout/lProcess2"/>
    <dgm:cxn modelId="{DD0F71F9-6F20-46FD-9AA3-AFF7EA0D7880}" type="presOf" srcId="{37E92425-1BBA-4E68-A5FB-6AE7FBCB6EDF}" destId="{A5D3C91F-89A8-4032-B47D-0D0F3F3243FA}" srcOrd="0" destOrd="0" presId="urn:microsoft.com/office/officeart/2005/8/layout/lProcess2"/>
    <dgm:cxn modelId="{3FC38FFA-D644-4067-948F-4ECF1DB55082}" type="presOf" srcId="{45557348-3A6A-4AD2-9A1D-424C81977EA2}" destId="{1608D2CB-C9F7-4883-8586-B1896FD43F57}" srcOrd="0" destOrd="0" presId="urn:microsoft.com/office/officeart/2005/8/layout/lProcess2"/>
    <dgm:cxn modelId="{5C4300FD-0133-47EB-880F-E7912E61D098}" type="presOf" srcId="{5174D185-6B49-416E-82FF-06129F713A79}" destId="{96857624-62DF-497F-A09E-00EC633A9818}" srcOrd="0" destOrd="0" presId="urn:microsoft.com/office/officeart/2005/8/layout/lProcess2"/>
    <dgm:cxn modelId="{4E15A8DC-9918-4EB2-8D39-999994EABCA9}" type="presParOf" srcId="{7DF3B547-0DB4-480E-ABD5-CD926A56134B}" destId="{BD4EC3C0-22C5-4628-B9FC-B110026B7FD4}" srcOrd="0" destOrd="0" presId="urn:microsoft.com/office/officeart/2005/8/layout/lProcess2"/>
    <dgm:cxn modelId="{95C2E2E6-EF36-4411-A501-0BCC97C837B8}" type="presParOf" srcId="{BD4EC3C0-22C5-4628-B9FC-B110026B7FD4}" destId="{1608D2CB-C9F7-4883-8586-B1896FD43F57}" srcOrd="0" destOrd="0" presId="urn:microsoft.com/office/officeart/2005/8/layout/lProcess2"/>
    <dgm:cxn modelId="{752451A1-F7C9-47D3-A5DA-B758A45580C9}" type="presParOf" srcId="{BD4EC3C0-22C5-4628-B9FC-B110026B7FD4}" destId="{D9F38F83-F672-4561-8A1D-0007414F2E89}" srcOrd="1" destOrd="0" presId="urn:microsoft.com/office/officeart/2005/8/layout/lProcess2"/>
    <dgm:cxn modelId="{25B14A41-80D0-4C8D-968D-7B316359DC3B}" type="presParOf" srcId="{BD4EC3C0-22C5-4628-B9FC-B110026B7FD4}" destId="{6DFE937D-05F2-43A1-B837-03645C575007}" srcOrd="2" destOrd="0" presId="urn:microsoft.com/office/officeart/2005/8/layout/lProcess2"/>
    <dgm:cxn modelId="{C09E162C-C259-4A64-819C-A68991F57ADA}" type="presParOf" srcId="{6DFE937D-05F2-43A1-B837-03645C575007}" destId="{DBD8C2A2-7A98-42E4-A412-C4B685903A00}" srcOrd="0" destOrd="0" presId="urn:microsoft.com/office/officeart/2005/8/layout/lProcess2"/>
    <dgm:cxn modelId="{7AE3B9D3-4EA0-4A8E-9695-B7709DBFB8B1}" type="presParOf" srcId="{DBD8C2A2-7A98-42E4-A412-C4B685903A00}" destId="{D409F7BC-8944-4EA0-B0F7-71372BB0BCCA}" srcOrd="0" destOrd="0" presId="urn:microsoft.com/office/officeart/2005/8/layout/lProcess2"/>
    <dgm:cxn modelId="{2BF98B7A-DB63-4F8C-B914-20FA70F3F526}" type="presParOf" srcId="{DBD8C2A2-7A98-42E4-A412-C4B685903A00}" destId="{B9E4D696-C3A9-43B7-9314-139B0ADB856F}" srcOrd="1" destOrd="0" presId="urn:microsoft.com/office/officeart/2005/8/layout/lProcess2"/>
    <dgm:cxn modelId="{BB62B511-2552-4B5A-81B4-6546F099B911}" type="presParOf" srcId="{DBD8C2A2-7A98-42E4-A412-C4B685903A00}" destId="{9CDE71EE-1BC4-4878-96FD-83225B5FE319}" srcOrd="2" destOrd="0" presId="urn:microsoft.com/office/officeart/2005/8/layout/lProcess2"/>
    <dgm:cxn modelId="{068CBC4D-7AB9-4747-A8F9-30500D111E40}" type="presParOf" srcId="{DBD8C2A2-7A98-42E4-A412-C4B685903A00}" destId="{C3CE2DF3-CB86-4B76-AE36-F9E76A2706BC}" srcOrd="3" destOrd="0" presId="urn:microsoft.com/office/officeart/2005/8/layout/lProcess2"/>
    <dgm:cxn modelId="{8D29DADA-5BEB-4A33-BBF1-C6EC2A46CE62}" type="presParOf" srcId="{DBD8C2A2-7A98-42E4-A412-C4B685903A00}" destId="{96857624-62DF-497F-A09E-00EC633A9818}" srcOrd="4" destOrd="0" presId="urn:microsoft.com/office/officeart/2005/8/layout/lProcess2"/>
    <dgm:cxn modelId="{DD4CB0A8-36FB-4237-B5C4-436A5713EE51}" type="presParOf" srcId="{DBD8C2A2-7A98-42E4-A412-C4B685903A00}" destId="{3D7A87B5-B8F6-40F2-A9AF-E1BA799C9C07}" srcOrd="5" destOrd="0" presId="urn:microsoft.com/office/officeart/2005/8/layout/lProcess2"/>
    <dgm:cxn modelId="{C57F4DCB-A26E-4B5E-A4DB-13B61A94CFFF}" type="presParOf" srcId="{DBD8C2A2-7A98-42E4-A412-C4B685903A00}" destId="{9DE391B5-D20D-4AAD-B883-4A060AA59FAB}" srcOrd="6" destOrd="0" presId="urn:microsoft.com/office/officeart/2005/8/layout/lProcess2"/>
    <dgm:cxn modelId="{D1333E4F-F078-42E5-BA0B-DD40DD7894B8}" type="presParOf" srcId="{DBD8C2A2-7A98-42E4-A412-C4B685903A00}" destId="{3957687B-A6E6-4969-B99E-A1A9503B3903}" srcOrd="7" destOrd="0" presId="urn:microsoft.com/office/officeart/2005/8/layout/lProcess2"/>
    <dgm:cxn modelId="{04C48DE9-09FF-405D-8C97-9F3FDB61D3C0}" type="presParOf" srcId="{DBD8C2A2-7A98-42E4-A412-C4B685903A00}" destId="{79E69F3E-AE4A-45E8-B23F-1D5EB6A4E7B0}" srcOrd="8" destOrd="0" presId="urn:microsoft.com/office/officeart/2005/8/layout/lProcess2"/>
    <dgm:cxn modelId="{F937DCDB-589F-40F6-8FD7-C604B855982D}" type="presParOf" srcId="{DBD8C2A2-7A98-42E4-A412-C4B685903A00}" destId="{576E0FB6-EB64-4D39-BB85-C2EBD4531A3C}" srcOrd="9" destOrd="0" presId="urn:microsoft.com/office/officeart/2005/8/layout/lProcess2"/>
    <dgm:cxn modelId="{A817386E-9474-4605-AB07-374D65DB9DD5}" type="presParOf" srcId="{DBD8C2A2-7A98-42E4-A412-C4B685903A00}" destId="{A5D3C91F-89A8-4032-B47D-0D0F3F3243FA}" srcOrd="10" destOrd="0" presId="urn:microsoft.com/office/officeart/2005/8/layout/lProcess2"/>
    <dgm:cxn modelId="{1C02F760-6DCF-47DF-8A9E-6B1F76497498}" type="presParOf" srcId="{7DF3B547-0DB4-480E-ABD5-CD926A56134B}" destId="{31274D22-07A2-4A08-874B-8B5D58C3DE7E}" srcOrd="1" destOrd="0" presId="urn:microsoft.com/office/officeart/2005/8/layout/lProcess2"/>
    <dgm:cxn modelId="{40F69BF0-D51E-4CE8-97F3-E3678C711DD7}" type="presParOf" srcId="{7DF3B547-0DB4-480E-ABD5-CD926A56134B}" destId="{42293ABD-9680-44A3-ACBD-B8FB492489B5}" srcOrd="2" destOrd="0" presId="urn:microsoft.com/office/officeart/2005/8/layout/lProcess2"/>
    <dgm:cxn modelId="{419D10B6-AF0D-4A25-BEA7-546AA9DADBE0}" type="presParOf" srcId="{42293ABD-9680-44A3-ACBD-B8FB492489B5}" destId="{C9F1157A-A497-49AB-9F56-585DF37546DD}" srcOrd="0" destOrd="0" presId="urn:microsoft.com/office/officeart/2005/8/layout/lProcess2"/>
    <dgm:cxn modelId="{D497E3C9-FACB-4F70-98CA-D7A57E4C391A}" type="presParOf" srcId="{42293ABD-9680-44A3-ACBD-B8FB492489B5}" destId="{1A839FFF-43DC-4F41-B980-8E0DAC772D1C}" srcOrd="1" destOrd="0" presId="urn:microsoft.com/office/officeart/2005/8/layout/lProcess2"/>
    <dgm:cxn modelId="{2216139B-5CD6-435A-BC60-861C6C3089EA}" type="presParOf" srcId="{42293ABD-9680-44A3-ACBD-B8FB492489B5}" destId="{A03F0993-F696-4F6B-B3B7-2678ACA5B394}" srcOrd="2" destOrd="0" presId="urn:microsoft.com/office/officeart/2005/8/layout/lProcess2"/>
    <dgm:cxn modelId="{23453627-828D-42E8-A11B-57CDDDFD5428}" type="presParOf" srcId="{A03F0993-F696-4F6B-B3B7-2678ACA5B394}" destId="{2F74E153-1288-4682-9FAD-B488327581FC}" srcOrd="0" destOrd="0" presId="urn:microsoft.com/office/officeart/2005/8/layout/lProcess2"/>
    <dgm:cxn modelId="{B193B419-B7E0-4559-B4BC-0A631B7F7D12}" type="presParOf" srcId="{2F74E153-1288-4682-9FAD-B488327581FC}" destId="{B6AED814-CC89-409A-8ACB-19CA66FF7770}" srcOrd="0" destOrd="0" presId="urn:microsoft.com/office/officeart/2005/8/layout/lProcess2"/>
    <dgm:cxn modelId="{FB1399B8-7180-4ADB-A44B-855DFF11D33E}" type="presParOf" srcId="{2F74E153-1288-4682-9FAD-B488327581FC}" destId="{29C68ED2-7F50-434A-99DC-6005AFB1A1FA}" srcOrd="1" destOrd="0" presId="urn:microsoft.com/office/officeart/2005/8/layout/lProcess2"/>
    <dgm:cxn modelId="{F8588D59-27A2-4302-BB68-D4D8FB475A74}" type="presParOf" srcId="{2F74E153-1288-4682-9FAD-B488327581FC}" destId="{C09F7464-FDB0-403E-816A-1A139A8A13E9}" srcOrd="2" destOrd="0" presId="urn:microsoft.com/office/officeart/2005/8/layout/lProcess2"/>
    <dgm:cxn modelId="{57FF6D6C-FCE5-4507-92F7-33EEAF781120}" type="presParOf" srcId="{2F74E153-1288-4682-9FAD-B488327581FC}" destId="{3A0F3470-D48D-412D-BE3D-11AF9F560413}" srcOrd="3" destOrd="0" presId="urn:microsoft.com/office/officeart/2005/8/layout/lProcess2"/>
    <dgm:cxn modelId="{A4526DDA-D9AF-423F-A7DB-4473B0678B5B}" type="presParOf" srcId="{2F74E153-1288-4682-9FAD-B488327581FC}" destId="{0C22FE9A-C9F6-4A98-A370-BC01B484EF6C}" srcOrd="4" destOrd="0" presId="urn:microsoft.com/office/officeart/2005/8/layout/lProcess2"/>
    <dgm:cxn modelId="{C69BA570-BE5C-4156-ACA5-00169D840BEB}" type="presParOf" srcId="{2F74E153-1288-4682-9FAD-B488327581FC}" destId="{19046ACC-1DA3-452C-95C1-ED6F43FDCBC6}" srcOrd="5" destOrd="0" presId="urn:microsoft.com/office/officeart/2005/8/layout/lProcess2"/>
    <dgm:cxn modelId="{8693D3ED-7EA4-4DF5-8942-C2F66CF637E7}" type="presParOf" srcId="{2F74E153-1288-4682-9FAD-B488327581FC}" destId="{E3AC82B7-BC9F-40B2-BC2B-0B52C21E23A1}" srcOrd="6" destOrd="0" presId="urn:microsoft.com/office/officeart/2005/8/layout/lProcess2"/>
    <dgm:cxn modelId="{C9E20CA2-41A1-417E-BB12-093BA00DDC6E}" type="presParOf" srcId="{2F74E153-1288-4682-9FAD-B488327581FC}" destId="{2CE7F2D3-EC75-4E6F-B1DC-8097E59B1828}" srcOrd="7" destOrd="0" presId="urn:microsoft.com/office/officeart/2005/8/layout/lProcess2"/>
    <dgm:cxn modelId="{C31B5306-03C6-417C-8570-93599D8021CF}" type="presParOf" srcId="{2F74E153-1288-4682-9FAD-B488327581FC}" destId="{14C56500-B210-4466-A925-1821DAF26645}" srcOrd="8" destOrd="0" presId="urn:microsoft.com/office/officeart/2005/8/layout/lProcess2"/>
    <dgm:cxn modelId="{0B18843C-B438-4E48-A944-CB92A2D8302B}" type="presParOf" srcId="{2F74E153-1288-4682-9FAD-B488327581FC}" destId="{D3894719-9A80-426E-94E7-94991CC7C82B}" srcOrd="9" destOrd="0" presId="urn:microsoft.com/office/officeart/2005/8/layout/lProcess2"/>
    <dgm:cxn modelId="{3E74DF1B-26F5-4BB3-A87F-C7125C20D42D}" type="presParOf" srcId="{2F74E153-1288-4682-9FAD-B488327581FC}" destId="{CA191185-EEAE-45BD-9C72-B309B65A27CC}" srcOrd="10" destOrd="0" presId="urn:microsoft.com/office/officeart/2005/8/layout/lProcess2"/>
    <dgm:cxn modelId="{D9E12EA7-EE34-4C6E-A8D9-55F1D8B1E512}" type="presParOf" srcId="{7DF3B547-0DB4-480E-ABD5-CD926A56134B}" destId="{43B7B39A-57D0-45FE-A148-0DE40994A562}" srcOrd="3" destOrd="0" presId="urn:microsoft.com/office/officeart/2005/8/layout/lProcess2"/>
    <dgm:cxn modelId="{A22D9AE7-CD19-4A2E-BC01-0876489DA099}" type="presParOf" srcId="{7DF3B547-0DB4-480E-ABD5-CD926A56134B}" destId="{FBED15B0-54A9-4BC1-AF72-96B153F42109}" srcOrd="4" destOrd="0" presId="urn:microsoft.com/office/officeart/2005/8/layout/lProcess2"/>
    <dgm:cxn modelId="{80348F7D-A6FD-4A27-AEB6-3F0C3245FCA4}" type="presParOf" srcId="{FBED15B0-54A9-4BC1-AF72-96B153F42109}" destId="{4FE73880-E4EC-4D19-80AF-B8C2846A64EF}" srcOrd="0" destOrd="0" presId="urn:microsoft.com/office/officeart/2005/8/layout/lProcess2"/>
    <dgm:cxn modelId="{FEB0C497-B5A5-4513-8569-B8523CF754A3}" type="presParOf" srcId="{FBED15B0-54A9-4BC1-AF72-96B153F42109}" destId="{6C183903-68B9-49CC-B026-BDAE62C86085}" srcOrd="1" destOrd="0" presId="urn:microsoft.com/office/officeart/2005/8/layout/lProcess2"/>
    <dgm:cxn modelId="{91A51761-3F18-4A79-8206-CACCFD26BC29}" type="presParOf" srcId="{FBED15B0-54A9-4BC1-AF72-96B153F42109}" destId="{7AAEF9AB-334D-4B4A-A4DA-35803D2377A3}" srcOrd="2" destOrd="0" presId="urn:microsoft.com/office/officeart/2005/8/layout/lProcess2"/>
    <dgm:cxn modelId="{4AA9187D-B6D3-46C7-BBCE-2B5F4B8BFF97}" type="presParOf" srcId="{7AAEF9AB-334D-4B4A-A4DA-35803D2377A3}" destId="{67F220B1-B68D-4977-9505-B4978B2F0CEF}" srcOrd="0" destOrd="0" presId="urn:microsoft.com/office/officeart/2005/8/layout/lProcess2"/>
    <dgm:cxn modelId="{9906F83E-8954-476A-B163-644D925A13CE}" type="presParOf" srcId="{67F220B1-B68D-4977-9505-B4978B2F0CEF}" destId="{64E5E993-0B73-48F9-933F-E2F85B9F224F}" srcOrd="0" destOrd="0" presId="urn:microsoft.com/office/officeart/2005/8/layout/lProcess2"/>
    <dgm:cxn modelId="{2029F47F-2022-4DFD-AF66-F109250A99ED}" type="presParOf" srcId="{67F220B1-B68D-4977-9505-B4978B2F0CEF}" destId="{4EC88DE2-6660-49AE-A80D-0FC58A534922}" srcOrd="1" destOrd="0" presId="urn:microsoft.com/office/officeart/2005/8/layout/lProcess2"/>
    <dgm:cxn modelId="{1BD56D07-C259-48EF-A9AF-D2496E207558}" type="presParOf" srcId="{67F220B1-B68D-4977-9505-B4978B2F0CEF}" destId="{D7F7BE8C-8EBE-4955-BB89-79B090C57A8F}" srcOrd="2" destOrd="0" presId="urn:microsoft.com/office/officeart/2005/8/layout/lProcess2"/>
    <dgm:cxn modelId="{4C1BFB22-AD9C-40A6-B1C1-31D410220FFD}" type="presParOf" srcId="{67F220B1-B68D-4977-9505-B4978B2F0CEF}" destId="{2A784A48-202A-4BF4-80F3-DE67F39FAF2F}" srcOrd="3" destOrd="0" presId="urn:microsoft.com/office/officeart/2005/8/layout/lProcess2"/>
    <dgm:cxn modelId="{7A6C591C-F255-4CC6-A1DC-A5306454F71F}" type="presParOf" srcId="{67F220B1-B68D-4977-9505-B4978B2F0CEF}" destId="{78D3D2A0-B143-45C3-A0D6-F86CFBA0A06C}" srcOrd="4" destOrd="0" presId="urn:microsoft.com/office/officeart/2005/8/layout/lProcess2"/>
    <dgm:cxn modelId="{3F9D426F-8337-47BE-A310-13C42F2089A3}" type="presParOf" srcId="{67F220B1-B68D-4977-9505-B4978B2F0CEF}" destId="{53DBC240-BA4C-46F8-86AD-CDB87ECC0EF1}" srcOrd="5" destOrd="0" presId="urn:microsoft.com/office/officeart/2005/8/layout/lProcess2"/>
    <dgm:cxn modelId="{90AFDE69-79C9-4351-BC50-7B7A20CDAE22}" type="presParOf" srcId="{67F220B1-B68D-4977-9505-B4978B2F0CEF}" destId="{39E0CB26-7C57-40C0-8337-430A9BA26F47}" srcOrd="6" destOrd="0" presId="urn:microsoft.com/office/officeart/2005/8/layout/lProcess2"/>
    <dgm:cxn modelId="{26394D80-005B-4081-9959-9427ABCAB835}" type="presParOf" srcId="{67F220B1-B68D-4977-9505-B4978B2F0CEF}" destId="{887CA382-287B-445C-BC7E-2D87A21C5A23}" srcOrd="7" destOrd="0" presId="urn:microsoft.com/office/officeart/2005/8/layout/lProcess2"/>
    <dgm:cxn modelId="{B69D7367-F04D-410B-A7AB-02CFCC9F2ACA}" type="presParOf" srcId="{67F220B1-B68D-4977-9505-B4978B2F0CEF}" destId="{B5DCE6BB-710F-4B20-BFBB-19FEDA171013}" srcOrd="8" destOrd="0" presId="urn:microsoft.com/office/officeart/2005/8/layout/lProcess2"/>
    <dgm:cxn modelId="{2B40CF33-A644-43BC-ADCC-C626EC3B0692}" type="presParOf" srcId="{67F220B1-B68D-4977-9505-B4978B2F0CEF}" destId="{8A818801-70BB-4F0B-AC15-79AD311A0FAF}" srcOrd="9" destOrd="0" presId="urn:microsoft.com/office/officeart/2005/8/layout/lProcess2"/>
    <dgm:cxn modelId="{05F918FE-9C60-4624-964A-92414A917AA8}" type="presParOf" srcId="{67F220B1-B68D-4977-9505-B4978B2F0CEF}" destId="{E23E91F7-14F0-4D0F-ADD5-4721EA1F5611}" srcOrd="10" destOrd="0" presId="urn:microsoft.com/office/officeart/2005/8/layout/lProcess2"/>
    <dgm:cxn modelId="{4178CC8F-B7BE-4F85-B727-B48C435D6E81}" type="presParOf" srcId="{67F220B1-B68D-4977-9505-B4978B2F0CEF}" destId="{AB07D412-5713-4D7D-96D0-1AA51825F6A9}" srcOrd="11" destOrd="0" presId="urn:microsoft.com/office/officeart/2005/8/layout/lProcess2"/>
    <dgm:cxn modelId="{11C52AC2-9A54-4D8F-8FB3-02EFC1D47F72}" type="presParOf" srcId="{67F220B1-B68D-4977-9505-B4978B2F0CEF}" destId="{A26D2F78-771E-464E-B687-1F053CFD92E4}" srcOrd="12" destOrd="0" presId="urn:microsoft.com/office/officeart/2005/8/layout/lProcess2"/>
    <dgm:cxn modelId="{0F06156E-E9E3-44EC-A8AA-D8E4F8EBC202}" type="presParOf" srcId="{67F220B1-B68D-4977-9505-B4978B2F0CEF}" destId="{5825C20F-BB89-4EDF-97FD-CE76AFB6B8AE}" srcOrd="13" destOrd="0" presId="urn:microsoft.com/office/officeart/2005/8/layout/lProcess2"/>
    <dgm:cxn modelId="{6C920759-4C85-4453-9D17-C17F2BB27C70}" type="presParOf" srcId="{67F220B1-B68D-4977-9505-B4978B2F0CEF}" destId="{FAF01DAA-08AC-4AE4-ACAA-483AA4046B20}" srcOrd="14" destOrd="0" presId="urn:microsoft.com/office/officeart/2005/8/layout/lProcess2"/>
    <dgm:cxn modelId="{5E380A46-1D9D-4194-9779-11A3A490DE58}" type="presParOf" srcId="{67F220B1-B68D-4977-9505-B4978B2F0CEF}" destId="{22400C7D-C2C5-4A52-851E-CAA155E8EED2}" srcOrd="15" destOrd="0" presId="urn:microsoft.com/office/officeart/2005/8/layout/lProcess2"/>
    <dgm:cxn modelId="{CE7702CE-1E03-4216-ABCA-3D6729B6D201}" type="presParOf" srcId="{67F220B1-B68D-4977-9505-B4978B2F0CEF}" destId="{4A99F8F6-1F24-48A8-AEDE-7748829D9BCE}"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D409F7BC-8944-4EA0-B0F7-71372BB0BCCA}">
      <dsp:nvSpPr>
        <dsp:cNvPr id="0" name=""/>
        <dsp:cNvSpPr/>
      </dsp:nvSpPr>
      <dsp:spPr>
        <a:xfrm>
          <a:off x="561281"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Case to resolution</a:t>
          </a:r>
        </a:p>
      </dsp:txBody>
      <dsp:txXfrm>
        <a:off x="608924" y="5131351"/>
        <a:ext cx="4377765" cy="1531376"/>
      </dsp:txXfrm>
    </dsp:sp>
    <dsp:sp modelId="{9CDE71EE-1BC4-4878-96FD-83225B5FE319}">
      <dsp:nvSpPr>
        <dsp:cNvPr id="0" name=""/>
        <dsp:cNvSpPr/>
      </dsp:nvSpPr>
      <dsp:spPr>
        <a:xfrm>
          <a:off x="561281"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Forecast to plan</a:t>
          </a:r>
        </a:p>
      </dsp:txBody>
      <dsp:txXfrm>
        <a:off x="608924" y="7008269"/>
        <a:ext cx="4377765" cy="1531376"/>
      </dsp:txXfrm>
    </dsp:sp>
    <dsp:sp modelId="{96857624-62DF-497F-A09E-00EC633A9818}">
      <dsp:nvSpPr>
        <dsp:cNvPr id="0" name=""/>
        <dsp:cNvSpPr/>
      </dsp:nvSpPr>
      <dsp:spPr>
        <a:xfrm>
          <a:off x="561281"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Procure to pay</a:t>
          </a:r>
        </a:p>
      </dsp:txBody>
      <dsp:txXfrm>
        <a:off x="608924" y="8885188"/>
        <a:ext cx="4377765" cy="1531376"/>
      </dsp:txXfrm>
    </dsp:sp>
    <dsp:sp modelId="{9DE391B5-D20D-4AAD-B883-4A060AA59FAB}">
      <dsp:nvSpPr>
        <dsp:cNvPr id="0" name=""/>
        <dsp:cNvSpPr/>
      </dsp:nvSpPr>
      <dsp:spPr>
        <a:xfrm>
          <a:off x="561281"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Product and service lifecycle management</a:t>
          </a:r>
        </a:p>
      </dsp:txBody>
      <dsp:txXfrm>
        <a:off x="608924" y="10762106"/>
        <a:ext cx="4377765" cy="1531376"/>
      </dsp:txXfrm>
    </dsp:sp>
    <dsp:sp modelId="{79E69F3E-AE4A-45E8-B23F-1D5EB6A4E7B0}">
      <dsp:nvSpPr>
        <dsp:cNvPr id="0" name=""/>
        <dsp:cNvSpPr/>
      </dsp:nvSpPr>
      <dsp:spPr>
        <a:xfrm>
          <a:off x="561281"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Project to profit</a:t>
          </a:r>
        </a:p>
      </dsp:txBody>
      <dsp:txXfrm>
        <a:off x="608924" y="12639024"/>
        <a:ext cx="4377765" cy="1531376"/>
      </dsp:txXfrm>
    </dsp:sp>
    <dsp:sp modelId="{A5D3C91F-89A8-4032-B47D-0D0F3F3243FA}">
      <dsp:nvSpPr>
        <dsp:cNvPr id="0" name=""/>
        <dsp:cNvSpPr/>
      </dsp:nvSpPr>
      <dsp:spPr>
        <a:xfrm>
          <a:off x="561281"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to report</a:t>
          </a:r>
        </a:p>
      </dsp:txBody>
      <dsp:txXfrm>
        <a:off x="608924" y="14515943"/>
        <a:ext cx="4377765" cy="153137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Acquire to dispose</a:t>
          </a:r>
        </a:p>
      </dsp:txBody>
      <dsp:txXfrm>
        <a:off x="6012813" y="0"/>
        <a:ext cx="5591314" cy="5082881"/>
      </dsp:txXfrm>
    </dsp:sp>
    <dsp:sp modelId="{B6AED814-CC89-409A-8ACB-19CA66FF7770}">
      <dsp:nvSpPr>
        <dsp:cNvPr id="0" name=""/>
        <dsp:cNvSpPr/>
      </dsp:nvSpPr>
      <dsp:spPr>
        <a:xfrm>
          <a:off x="6571945"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Plan and budget assets</a:t>
          </a:r>
        </a:p>
      </dsp:txBody>
      <dsp:txXfrm>
        <a:off x="6619588" y="5131351"/>
        <a:ext cx="4377765" cy="1531376"/>
      </dsp:txXfrm>
    </dsp:sp>
    <dsp:sp modelId="{C09F7464-FDB0-403E-816A-1A139A8A13E9}">
      <dsp:nvSpPr>
        <dsp:cNvPr id="0" name=""/>
        <dsp:cNvSpPr/>
      </dsp:nvSpPr>
      <dsp:spPr>
        <a:xfrm>
          <a:off x="6571945"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Acquire assets</a:t>
          </a:r>
        </a:p>
      </dsp:txBody>
      <dsp:txXfrm>
        <a:off x="6619588" y="7008269"/>
        <a:ext cx="4377765" cy="1531376"/>
      </dsp:txXfrm>
    </dsp:sp>
    <dsp:sp modelId="{0C22FE9A-C9F6-4A98-A370-BC01B484EF6C}">
      <dsp:nvSpPr>
        <dsp:cNvPr id="0" name=""/>
        <dsp:cNvSpPr/>
      </dsp:nvSpPr>
      <dsp:spPr>
        <a:xfrm>
          <a:off x="6571945"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Manage internal assets</a:t>
          </a:r>
        </a:p>
      </dsp:txBody>
      <dsp:txXfrm>
        <a:off x="6619588" y="8885188"/>
        <a:ext cx="4377765" cy="1531376"/>
      </dsp:txXfrm>
    </dsp:sp>
    <dsp:sp modelId="{E3AC82B7-BC9F-40B2-BC2B-0B52C21E23A1}">
      <dsp:nvSpPr>
        <dsp:cNvPr id="0" name=""/>
        <dsp:cNvSpPr/>
      </dsp:nvSpPr>
      <dsp:spPr>
        <a:xfrm>
          <a:off x="6571945"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Manage and report on asset financials</a:t>
          </a:r>
        </a:p>
      </dsp:txBody>
      <dsp:txXfrm>
        <a:off x="6619588" y="10762106"/>
        <a:ext cx="4377765" cy="1531376"/>
      </dsp:txXfrm>
    </dsp:sp>
    <dsp:sp modelId="{14C56500-B210-4466-A925-1821DAF26645}">
      <dsp:nvSpPr>
        <dsp:cNvPr id="0" name=""/>
        <dsp:cNvSpPr/>
      </dsp:nvSpPr>
      <dsp:spPr>
        <a:xfrm>
          <a:off x="6571945"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Maintain and repair internal assets</a:t>
          </a:r>
        </a:p>
      </dsp:txBody>
      <dsp:txXfrm>
        <a:off x="6619588" y="12639024"/>
        <a:ext cx="4377765" cy="1531376"/>
      </dsp:txXfrm>
    </dsp:sp>
    <dsp:sp modelId="{CA191185-EEAE-45BD-9C72-B309B65A27CC}">
      <dsp:nvSpPr>
        <dsp:cNvPr id="0" name=""/>
        <dsp:cNvSpPr/>
      </dsp:nvSpPr>
      <dsp:spPr>
        <a:xfrm>
          <a:off x="6571945"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Retire and dispose of assets</a:t>
          </a:r>
        </a:p>
      </dsp:txBody>
      <dsp:txXfrm>
        <a:off x="6619588" y="14515943"/>
        <a:ext cx="4377765" cy="1531376"/>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64E5E993-0B73-48F9-933F-E2F85B9F224F}">
      <dsp:nvSpPr>
        <dsp:cNvPr id="0" name=""/>
        <dsp:cNvSpPr/>
      </dsp:nvSpPr>
      <dsp:spPr>
        <a:xfrm>
          <a:off x="12582608" y="5087844"/>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Case to resolution</a:t>
          </a:r>
        </a:p>
      </dsp:txBody>
      <dsp:txXfrm>
        <a:off x="12614108" y="5119344"/>
        <a:ext cx="4410051" cy="1012479"/>
      </dsp:txXfrm>
    </dsp:sp>
    <dsp:sp modelId="{D7F7BE8C-8EBE-4955-BB89-79B090C57A8F}">
      <dsp:nvSpPr>
        <dsp:cNvPr id="0" name=""/>
        <dsp:cNvSpPr/>
      </dsp:nvSpPr>
      <dsp:spPr>
        <a:xfrm>
          <a:off x="12582608" y="6328782"/>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Hire to retire</a:t>
          </a:r>
        </a:p>
      </dsp:txBody>
      <dsp:txXfrm>
        <a:off x="12614108" y="6360282"/>
        <a:ext cx="4410051" cy="1012479"/>
      </dsp:txXfrm>
    </dsp:sp>
    <dsp:sp modelId="{78D3D2A0-B143-45C3-A0D6-F86CFBA0A06C}">
      <dsp:nvSpPr>
        <dsp:cNvPr id="0" name=""/>
        <dsp:cNvSpPr/>
      </dsp:nvSpPr>
      <dsp:spPr>
        <a:xfrm>
          <a:off x="12582608" y="7569720"/>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Inventory to deliver</a:t>
          </a:r>
        </a:p>
      </dsp:txBody>
      <dsp:txXfrm>
        <a:off x="12614108" y="7601220"/>
        <a:ext cx="4410051" cy="1012479"/>
      </dsp:txXfrm>
    </dsp:sp>
    <dsp:sp modelId="{39E0CB26-7C57-40C0-8337-430A9BA26F47}">
      <dsp:nvSpPr>
        <dsp:cNvPr id="0" name=""/>
        <dsp:cNvSpPr/>
      </dsp:nvSpPr>
      <dsp:spPr>
        <a:xfrm>
          <a:off x="12582608" y="8810658"/>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Order to cash</a:t>
          </a:r>
        </a:p>
      </dsp:txBody>
      <dsp:txXfrm>
        <a:off x="12614108" y="8842158"/>
        <a:ext cx="4410051" cy="1012479"/>
      </dsp:txXfrm>
    </dsp:sp>
    <dsp:sp modelId="{B5DCE6BB-710F-4B20-BFBB-19FEDA171013}">
      <dsp:nvSpPr>
        <dsp:cNvPr id="0" name=""/>
        <dsp:cNvSpPr/>
      </dsp:nvSpPr>
      <dsp:spPr>
        <a:xfrm>
          <a:off x="12582608" y="10051595"/>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Plan to produce</a:t>
          </a:r>
        </a:p>
      </dsp:txBody>
      <dsp:txXfrm>
        <a:off x="12614108" y="10083095"/>
        <a:ext cx="4410051" cy="1012479"/>
      </dsp:txXfrm>
    </dsp:sp>
    <dsp:sp modelId="{E23E91F7-14F0-4D0F-ADD5-4721EA1F5611}">
      <dsp:nvSpPr>
        <dsp:cNvPr id="0" name=""/>
        <dsp:cNvSpPr/>
      </dsp:nvSpPr>
      <dsp:spPr>
        <a:xfrm>
          <a:off x="12582608" y="11292533"/>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Procure to pay</a:t>
          </a:r>
        </a:p>
      </dsp:txBody>
      <dsp:txXfrm>
        <a:off x="12614108" y="11324033"/>
        <a:ext cx="4410051" cy="1012479"/>
      </dsp:txXfrm>
    </dsp:sp>
    <dsp:sp modelId="{A26D2F78-771E-464E-B687-1F053CFD92E4}">
      <dsp:nvSpPr>
        <dsp:cNvPr id="0" name=""/>
        <dsp:cNvSpPr/>
      </dsp:nvSpPr>
      <dsp:spPr>
        <a:xfrm>
          <a:off x="12582608" y="12533471"/>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Project to profit</a:t>
          </a:r>
        </a:p>
      </dsp:txBody>
      <dsp:txXfrm>
        <a:off x="12614108" y="12564971"/>
        <a:ext cx="4410051" cy="1012479"/>
      </dsp:txXfrm>
    </dsp:sp>
    <dsp:sp modelId="{FAF01DAA-08AC-4AE4-ACAA-483AA4046B20}">
      <dsp:nvSpPr>
        <dsp:cNvPr id="0" name=""/>
        <dsp:cNvSpPr/>
      </dsp:nvSpPr>
      <dsp:spPr>
        <a:xfrm>
          <a:off x="12582608" y="13774409"/>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to report</a:t>
          </a:r>
        </a:p>
      </dsp:txBody>
      <dsp:txXfrm>
        <a:off x="12614108" y="13805909"/>
        <a:ext cx="4410051" cy="1012479"/>
      </dsp:txXfrm>
    </dsp:sp>
    <dsp:sp modelId="{4A99F8F6-1F24-48A8-AEDE-7748829D9BCE}">
      <dsp:nvSpPr>
        <dsp:cNvPr id="0" name=""/>
        <dsp:cNvSpPr/>
      </dsp:nvSpPr>
      <dsp:spPr>
        <a:xfrm>
          <a:off x="12582608" y="15015346"/>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Service to cash</a:t>
          </a:r>
        </a:p>
      </dsp:txBody>
      <dsp:txXfrm>
        <a:off x="12614108" y="15046846"/>
        <a:ext cx="4410051" cy="101247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4:43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4:43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4:43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4:43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4:43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4:43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7197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671537387"/>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85785" y="40567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76603" y="401853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386153" y="1236775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internal assets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493563" y="1572453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Retire and dispose of assets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6482018" y="3000821"/>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and budget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58629" y="1199075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182986" y="1752977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480173" y="22220"/>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185199" y="100905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182985" y="1380114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75127" y="60741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57891" y="1006645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476327" y="1006645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Acquire assets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493563" y="1236775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and report on asset financials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76603" y="796214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485784" y="18729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6" name="Flowchart: Predefined Process 5">
            <a:extLst>
              <a:ext uri="{FF2B5EF4-FFF2-40B4-BE49-F238E27FC236}">
                <a16:creationId xmlns:a16="http://schemas.microsoft.com/office/drawing/2014/main" id="{A15C70F2-96E3-7766-7B47-3B2ED11B2F4A}"/>
              </a:ext>
            </a:extLst>
          </p:cNvPr>
          <p:cNvSpPr/>
          <p:nvPr/>
        </p:nvSpPr>
        <p:spPr bwMode="auto">
          <a:xfrm>
            <a:off x="9606663" y="1236775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Maintain and repair internal assets</a:t>
            </a:r>
          </a:p>
        </p:txBody>
      </p:sp>
      <p:sp>
        <p:nvSpPr>
          <p:cNvPr id="8" name="Rectangle 7">
            <a:extLst>
              <a:ext uri="{FF2B5EF4-FFF2-40B4-BE49-F238E27FC236}">
                <a16:creationId xmlns:a16="http://schemas.microsoft.com/office/drawing/2014/main" id="{A6DD880B-531B-92EC-7D74-A9D06663BD70}"/>
              </a:ext>
            </a:extLst>
          </p:cNvPr>
          <p:cNvSpPr/>
          <p:nvPr/>
        </p:nvSpPr>
        <p:spPr bwMode="auto">
          <a:xfrm>
            <a:off x="15181509" y="43597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9" name="Rectangle 8">
            <a:extLst>
              <a:ext uri="{FF2B5EF4-FFF2-40B4-BE49-F238E27FC236}">
                <a16:creationId xmlns:a16="http://schemas.microsoft.com/office/drawing/2014/main" id="{573DF333-75AA-ED53-8D2D-637EEECCA88E}"/>
              </a:ext>
            </a:extLst>
          </p:cNvPr>
          <p:cNvSpPr/>
          <p:nvPr/>
        </p:nvSpPr>
        <p:spPr bwMode="auto">
          <a:xfrm>
            <a:off x="15182985" y="1573795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4DBFD972-29F0-1387-4694-5D25146F108B}"/>
              </a:ext>
            </a:extLst>
          </p:cNvPr>
          <p:cNvSpPr/>
          <p:nvPr/>
        </p:nvSpPr>
        <p:spPr bwMode="auto">
          <a:xfrm>
            <a:off x="15181509" y="63110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11" name="Rectangle 10">
            <a:extLst>
              <a:ext uri="{FF2B5EF4-FFF2-40B4-BE49-F238E27FC236}">
                <a16:creationId xmlns:a16="http://schemas.microsoft.com/office/drawing/2014/main" id="{69E1E881-98AA-9532-6801-F27DA4111457}"/>
              </a:ext>
            </a:extLst>
          </p:cNvPr>
          <p:cNvSpPr/>
          <p:nvPr/>
        </p:nvSpPr>
        <p:spPr bwMode="auto">
          <a:xfrm>
            <a:off x="15181509" y="24960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12" name="Rectangle 11">
            <a:extLst>
              <a:ext uri="{FF2B5EF4-FFF2-40B4-BE49-F238E27FC236}">
                <a16:creationId xmlns:a16="http://schemas.microsoft.com/office/drawing/2014/main" id="{B6D7A43F-3A0E-5439-EE44-A69F50DD90E9}"/>
              </a:ext>
            </a:extLst>
          </p:cNvPr>
          <p:cNvSpPr/>
          <p:nvPr/>
        </p:nvSpPr>
        <p:spPr bwMode="auto">
          <a:xfrm>
            <a:off x="15184461" y="632902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5E035E79-2585-5B6C-C8EB-81B3A0569DC0}"/>
              </a:ext>
            </a:extLst>
          </p:cNvPr>
          <p:cNvSpPr/>
          <p:nvPr/>
        </p:nvSpPr>
        <p:spPr bwMode="auto">
          <a:xfrm>
            <a:off x="15183723" y="82097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16" name="Rectangle 15">
            <a:extLst>
              <a:ext uri="{FF2B5EF4-FFF2-40B4-BE49-F238E27FC236}">
                <a16:creationId xmlns:a16="http://schemas.microsoft.com/office/drawing/2014/main" id="{575AD488-7E58-5F50-F141-7CFC00686830}"/>
              </a:ext>
            </a:extLst>
          </p:cNvPr>
          <p:cNvSpPr/>
          <p:nvPr/>
        </p:nvSpPr>
        <p:spPr bwMode="auto">
          <a:xfrm>
            <a:off x="15182985" y="1195549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18" name="Straight Arrow Connector 17">
            <a:extLst>
              <a:ext uri="{FF2B5EF4-FFF2-40B4-BE49-F238E27FC236}">
                <a16:creationId xmlns:a16="http://schemas.microsoft.com/office/drawing/2014/main" id="{EB852D98-8F25-4B5C-F279-3DAD59A1C195}"/>
              </a:ext>
            </a:extLst>
          </p:cNvPr>
          <p:cNvCxnSpPr>
            <a:cxnSpLocks/>
          </p:cNvCxnSpPr>
          <p:nvPr/>
        </p:nvCxnSpPr>
        <p:spPr>
          <a:xfrm>
            <a:off x="2470309" y="797217"/>
            <a:ext cx="396632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FC70359-31DB-FBF1-5C34-659EDB41FDE0}"/>
              </a:ext>
            </a:extLst>
          </p:cNvPr>
          <p:cNvCxnSpPr>
            <a:stCxn id="14" idx="1"/>
            <a:endCxn id="15" idx="1"/>
          </p:cNvCxnSpPr>
          <p:nvPr/>
        </p:nvCxnSpPr>
        <p:spPr>
          <a:xfrm rot="10800000" flipV="1">
            <a:off x="476603" y="752265"/>
            <a:ext cx="9182" cy="3996315"/>
          </a:xfrm>
          <a:prstGeom prst="bentConnector3">
            <a:avLst>
              <a:gd name="adj1" fmla="val 25896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C8BEE31-564F-75FC-D60D-FD381B37E20B}"/>
              </a:ext>
            </a:extLst>
          </p:cNvPr>
          <p:cNvCxnSpPr>
            <a:stCxn id="14" idx="1"/>
            <a:endCxn id="2" idx="1"/>
          </p:cNvCxnSpPr>
          <p:nvPr/>
        </p:nvCxnSpPr>
        <p:spPr>
          <a:xfrm rot="10800000" flipV="1">
            <a:off x="475127" y="752265"/>
            <a:ext cx="10658" cy="6051927"/>
          </a:xfrm>
          <a:prstGeom prst="bentConnector3">
            <a:avLst>
              <a:gd name="adj1" fmla="val 224486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D0F44C0-C809-9737-ACC7-E29327F986FE}"/>
              </a:ext>
            </a:extLst>
          </p:cNvPr>
          <p:cNvCxnSpPr>
            <a:cxnSpLocks/>
            <a:stCxn id="14" idx="1"/>
            <a:endCxn id="3" idx="1"/>
          </p:cNvCxnSpPr>
          <p:nvPr/>
        </p:nvCxnSpPr>
        <p:spPr>
          <a:xfrm rot="10800000" flipV="1">
            <a:off x="457891" y="752265"/>
            <a:ext cx="27894" cy="10044239"/>
          </a:xfrm>
          <a:prstGeom prst="bentConnector3">
            <a:avLst>
              <a:gd name="adj1" fmla="val 91953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4776866E-4B66-05A6-B616-5C25885FF2F7}"/>
              </a:ext>
            </a:extLst>
          </p:cNvPr>
          <p:cNvCxnSpPr>
            <a:stCxn id="14" idx="1"/>
            <a:endCxn id="96" idx="1"/>
          </p:cNvCxnSpPr>
          <p:nvPr/>
        </p:nvCxnSpPr>
        <p:spPr>
          <a:xfrm rot="10800000" flipV="1">
            <a:off x="458629" y="752266"/>
            <a:ext cx="27156" cy="11968532"/>
          </a:xfrm>
          <a:prstGeom prst="bentConnector3">
            <a:avLst>
              <a:gd name="adj1" fmla="val 94180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6FE40E63-9098-D1E1-5A5C-46F9DBD99475}"/>
              </a:ext>
            </a:extLst>
          </p:cNvPr>
          <p:cNvCxnSpPr>
            <a:stCxn id="14" idx="1"/>
            <a:endCxn id="252" idx="1"/>
          </p:cNvCxnSpPr>
          <p:nvPr/>
        </p:nvCxnSpPr>
        <p:spPr>
          <a:xfrm rot="10800000" flipV="1">
            <a:off x="476603" y="752265"/>
            <a:ext cx="9182" cy="7939923"/>
          </a:xfrm>
          <a:prstGeom prst="bentConnector3">
            <a:avLst>
              <a:gd name="adj1" fmla="val 25896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1F41CD0-CB23-AB8A-CC23-8CE1673063C4}"/>
              </a:ext>
            </a:extLst>
          </p:cNvPr>
          <p:cNvCxnSpPr>
            <a:stCxn id="14" idx="1"/>
            <a:endCxn id="258" idx="1"/>
          </p:cNvCxnSpPr>
          <p:nvPr/>
        </p:nvCxnSpPr>
        <p:spPr>
          <a:xfrm rot="10800000" flipV="1">
            <a:off x="485785" y="752265"/>
            <a:ext cx="1" cy="1850775"/>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348A279-E7C7-7B23-3ED8-91BBE8B5FF91}"/>
              </a:ext>
            </a:extLst>
          </p:cNvPr>
          <p:cNvCxnSpPr>
            <a:cxnSpLocks/>
            <a:stCxn id="199" idx="2"/>
            <a:endCxn id="87" idx="0"/>
          </p:cNvCxnSpPr>
          <p:nvPr/>
        </p:nvCxnSpPr>
        <p:spPr>
          <a:xfrm flipH="1">
            <a:off x="7804633" y="1482312"/>
            <a:ext cx="3845" cy="151850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EEC317D-6BD0-8A24-976D-FD88BE2BD291}"/>
              </a:ext>
            </a:extLst>
          </p:cNvPr>
          <p:cNvCxnSpPr>
            <a:cxnSpLocks/>
            <a:stCxn id="6" idx="3"/>
            <a:endCxn id="8" idx="1"/>
          </p:cNvCxnSpPr>
          <p:nvPr/>
        </p:nvCxnSpPr>
        <p:spPr>
          <a:xfrm flipV="1">
            <a:off x="12251892" y="5089778"/>
            <a:ext cx="2929617" cy="80080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B830DA9A-9738-95A7-8510-A519435A032A}"/>
              </a:ext>
            </a:extLst>
          </p:cNvPr>
          <p:cNvCxnSpPr>
            <a:cxnSpLocks/>
            <a:stCxn id="21" idx="3"/>
            <a:endCxn id="11" idx="1"/>
          </p:cNvCxnSpPr>
          <p:nvPr/>
        </p:nvCxnSpPr>
        <p:spPr>
          <a:xfrm flipV="1">
            <a:off x="9132937" y="3226077"/>
            <a:ext cx="6048572" cy="757042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FDBCC8F7-45AE-F8C6-1114-E963EEEE2327}"/>
              </a:ext>
            </a:extLst>
          </p:cNvPr>
          <p:cNvCxnSpPr>
            <a:cxnSpLocks/>
            <a:stCxn id="6" idx="3"/>
            <a:endCxn id="13" idx="1"/>
          </p:cNvCxnSpPr>
          <p:nvPr/>
        </p:nvCxnSpPr>
        <p:spPr>
          <a:xfrm flipV="1">
            <a:off x="12251892" y="8939841"/>
            <a:ext cx="2931831" cy="41579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36052C53-C85C-F1D5-36B7-DE5801423A90}"/>
              </a:ext>
            </a:extLst>
          </p:cNvPr>
          <p:cNvCxnSpPr>
            <a:cxnSpLocks/>
            <a:stCxn id="6" idx="3"/>
            <a:endCxn id="16" idx="1"/>
          </p:cNvCxnSpPr>
          <p:nvPr/>
        </p:nvCxnSpPr>
        <p:spPr>
          <a:xfrm flipV="1">
            <a:off x="12251892" y="12685538"/>
            <a:ext cx="2931093" cy="41226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9E98DC42-27B7-D8FF-AE17-D91B2A5F2AE3}"/>
              </a:ext>
            </a:extLst>
          </p:cNvPr>
          <p:cNvCxnSpPr>
            <a:cxnSpLocks/>
            <a:stCxn id="86" idx="3"/>
            <a:endCxn id="9" idx="1"/>
          </p:cNvCxnSpPr>
          <p:nvPr/>
        </p:nvCxnSpPr>
        <p:spPr>
          <a:xfrm>
            <a:off x="9150173" y="16454584"/>
            <a:ext cx="6032812" cy="134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13D21182-EB56-7290-225F-9F6BDFF33209}"/>
              </a:ext>
            </a:extLst>
          </p:cNvPr>
          <p:cNvCxnSpPr>
            <a:stCxn id="6" idx="3"/>
            <a:endCxn id="200" idx="1"/>
          </p:cNvCxnSpPr>
          <p:nvPr/>
        </p:nvCxnSpPr>
        <p:spPr>
          <a:xfrm flipV="1">
            <a:off x="12251892" y="10820612"/>
            <a:ext cx="2933307" cy="227719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F498C34C-1074-C3B0-27FE-F1855D55854A}"/>
              </a:ext>
            </a:extLst>
          </p:cNvPr>
          <p:cNvCxnSpPr>
            <a:stCxn id="10" idx="3"/>
            <a:endCxn id="103" idx="3"/>
          </p:cNvCxnSpPr>
          <p:nvPr/>
        </p:nvCxnSpPr>
        <p:spPr>
          <a:xfrm>
            <a:off x="17194665" y="1361151"/>
            <a:ext cx="1476" cy="16515212"/>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7E0AE098-B540-3053-63F6-2108F024AB55}"/>
              </a:ext>
            </a:extLst>
          </p:cNvPr>
          <p:cNvCxnSpPr>
            <a:stCxn id="11" idx="3"/>
            <a:endCxn id="103" idx="3"/>
          </p:cNvCxnSpPr>
          <p:nvPr/>
        </p:nvCxnSpPr>
        <p:spPr>
          <a:xfrm>
            <a:off x="17194665" y="3226077"/>
            <a:ext cx="1476" cy="14650286"/>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C666344A-CF53-BC4D-EB77-358A2BF89A3A}"/>
              </a:ext>
            </a:extLst>
          </p:cNvPr>
          <p:cNvCxnSpPr>
            <a:stCxn id="8" idx="3"/>
            <a:endCxn id="103" idx="3"/>
          </p:cNvCxnSpPr>
          <p:nvPr/>
        </p:nvCxnSpPr>
        <p:spPr>
          <a:xfrm>
            <a:off x="17194665" y="5089778"/>
            <a:ext cx="1476" cy="12786585"/>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B473D6C9-1E35-38A1-BB85-D7F315E87896}"/>
              </a:ext>
            </a:extLst>
          </p:cNvPr>
          <p:cNvCxnSpPr>
            <a:stCxn id="12" idx="3"/>
            <a:endCxn id="103" idx="3"/>
          </p:cNvCxnSpPr>
          <p:nvPr/>
        </p:nvCxnSpPr>
        <p:spPr>
          <a:xfrm>
            <a:off x="17196141" y="7059070"/>
            <a:ext cx="12700" cy="1081729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6248E20C-F1B7-B4C9-E6B5-B0ABD98E6AE6}"/>
              </a:ext>
            </a:extLst>
          </p:cNvPr>
          <p:cNvCxnSpPr>
            <a:stCxn id="13" idx="3"/>
            <a:endCxn id="103" idx="3"/>
          </p:cNvCxnSpPr>
          <p:nvPr/>
        </p:nvCxnSpPr>
        <p:spPr>
          <a:xfrm flipH="1">
            <a:off x="17196141" y="8939841"/>
            <a:ext cx="738" cy="8936522"/>
          </a:xfrm>
          <a:prstGeom prst="bentConnector3">
            <a:avLst>
              <a:gd name="adj1" fmla="val -3097561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5FA190DE-786F-8353-D926-1BD940618067}"/>
              </a:ext>
            </a:extLst>
          </p:cNvPr>
          <p:cNvCxnSpPr>
            <a:stCxn id="200" idx="3"/>
            <a:endCxn id="103" idx="3"/>
          </p:cNvCxnSpPr>
          <p:nvPr/>
        </p:nvCxnSpPr>
        <p:spPr>
          <a:xfrm flipH="1">
            <a:off x="17196141" y="10820612"/>
            <a:ext cx="2214" cy="7055751"/>
          </a:xfrm>
          <a:prstGeom prst="bentConnector3">
            <a:avLst>
              <a:gd name="adj1" fmla="val -1032520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3C1FD597-3FB4-065B-BE24-E5D11CB6760E}"/>
              </a:ext>
            </a:extLst>
          </p:cNvPr>
          <p:cNvCxnSpPr>
            <a:stCxn id="16" idx="3"/>
            <a:endCxn id="103" idx="3"/>
          </p:cNvCxnSpPr>
          <p:nvPr/>
        </p:nvCxnSpPr>
        <p:spPr>
          <a:xfrm>
            <a:off x="17196141" y="12685538"/>
            <a:ext cx="12700" cy="519082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3C14C274-D381-FC2B-FF2F-8F86DE868DE3}"/>
              </a:ext>
            </a:extLst>
          </p:cNvPr>
          <p:cNvCxnSpPr>
            <a:stCxn id="201" idx="3"/>
            <a:endCxn id="103" idx="3"/>
          </p:cNvCxnSpPr>
          <p:nvPr/>
        </p:nvCxnSpPr>
        <p:spPr>
          <a:xfrm>
            <a:off x="17196141" y="14531194"/>
            <a:ext cx="12700" cy="334516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116D279F-5919-7E7D-479A-4CD7D3677647}"/>
              </a:ext>
            </a:extLst>
          </p:cNvPr>
          <p:cNvCxnSpPr>
            <a:stCxn id="9" idx="3"/>
            <a:endCxn id="103" idx="3"/>
          </p:cNvCxnSpPr>
          <p:nvPr/>
        </p:nvCxnSpPr>
        <p:spPr>
          <a:xfrm>
            <a:off x="17194665" y="16468004"/>
            <a:ext cx="1476" cy="1408359"/>
          </a:xfrm>
          <a:prstGeom prst="bentConnector3">
            <a:avLst>
              <a:gd name="adj1" fmla="val 155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D5FABAE8-A643-CC76-DDCF-F4EABE964455}"/>
              </a:ext>
            </a:extLst>
          </p:cNvPr>
          <p:cNvCxnSpPr>
            <a:cxnSpLocks/>
            <a:stCxn id="87" idx="2"/>
            <a:endCxn id="21" idx="0"/>
          </p:cNvCxnSpPr>
          <p:nvPr/>
        </p:nvCxnSpPr>
        <p:spPr>
          <a:xfrm flipH="1">
            <a:off x="7804632" y="4460913"/>
            <a:ext cx="1" cy="56055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753A2BD8-DA79-106D-F618-C1D43163E9D3}"/>
              </a:ext>
            </a:extLst>
          </p:cNvPr>
          <p:cNvCxnSpPr>
            <a:stCxn id="21" idx="2"/>
            <a:endCxn id="158" idx="0"/>
          </p:cNvCxnSpPr>
          <p:nvPr/>
        </p:nvCxnSpPr>
        <p:spPr>
          <a:xfrm>
            <a:off x="7804632" y="11526548"/>
            <a:ext cx="17236" cy="8412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B40334EB-9E52-9B08-6655-21852B920BAC}"/>
              </a:ext>
            </a:extLst>
          </p:cNvPr>
          <p:cNvCxnSpPr>
            <a:cxnSpLocks/>
            <a:stCxn id="21" idx="2"/>
            <a:endCxn id="83" idx="0"/>
          </p:cNvCxnSpPr>
          <p:nvPr/>
        </p:nvCxnSpPr>
        <p:spPr>
          <a:xfrm rot="5400000">
            <a:off x="5838940" y="10402066"/>
            <a:ext cx="841210" cy="309017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7" name="Connector: Elbow 276">
            <a:extLst>
              <a:ext uri="{FF2B5EF4-FFF2-40B4-BE49-F238E27FC236}">
                <a16:creationId xmlns:a16="http://schemas.microsoft.com/office/drawing/2014/main" id="{5147D6CC-DC59-DAED-884A-60EC5A0930D7}"/>
              </a:ext>
            </a:extLst>
          </p:cNvPr>
          <p:cNvCxnSpPr>
            <a:stCxn id="21" idx="2"/>
            <a:endCxn id="6" idx="0"/>
          </p:cNvCxnSpPr>
          <p:nvPr/>
        </p:nvCxnSpPr>
        <p:spPr>
          <a:xfrm rot="16200000" flipH="1">
            <a:off x="8946350" y="10384830"/>
            <a:ext cx="841210" cy="31246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C0DCA669-B554-4ECB-04FB-2E7AFFEE93F8}"/>
              </a:ext>
            </a:extLst>
          </p:cNvPr>
          <p:cNvCxnSpPr>
            <a:cxnSpLocks/>
            <a:stCxn id="83" idx="2"/>
            <a:endCxn id="86" idx="0"/>
          </p:cNvCxnSpPr>
          <p:nvPr/>
        </p:nvCxnSpPr>
        <p:spPr>
          <a:xfrm rot="16200000" flipH="1">
            <a:off x="5319819" y="13222489"/>
            <a:ext cx="1896688" cy="310741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1" name="Connector: Elbow 280">
            <a:extLst>
              <a:ext uri="{FF2B5EF4-FFF2-40B4-BE49-F238E27FC236}">
                <a16:creationId xmlns:a16="http://schemas.microsoft.com/office/drawing/2014/main" id="{E91D1DD3-22D4-D2D3-1C3E-EA96516C611B}"/>
              </a:ext>
            </a:extLst>
          </p:cNvPr>
          <p:cNvCxnSpPr>
            <a:stCxn id="6" idx="2"/>
            <a:endCxn id="86" idx="0"/>
          </p:cNvCxnSpPr>
          <p:nvPr/>
        </p:nvCxnSpPr>
        <p:spPr>
          <a:xfrm rot="5400000">
            <a:off x="8427229" y="13222489"/>
            <a:ext cx="1896688" cy="310741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25E54F8C-11D1-199A-42A5-B3761356F9F9}"/>
              </a:ext>
            </a:extLst>
          </p:cNvPr>
          <p:cNvCxnSpPr>
            <a:stCxn id="158" idx="2"/>
            <a:endCxn id="86" idx="0"/>
          </p:cNvCxnSpPr>
          <p:nvPr/>
        </p:nvCxnSpPr>
        <p:spPr>
          <a:xfrm>
            <a:off x="7821868" y="13827850"/>
            <a:ext cx="0" cy="18966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1" name="Connector: Elbow 290">
            <a:extLst>
              <a:ext uri="{FF2B5EF4-FFF2-40B4-BE49-F238E27FC236}">
                <a16:creationId xmlns:a16="http://schemas.microsoft.com/office/drawing/2014/main" id="{4E4E3AAB-4DD8-B496-F68B-3E48A96683CD}"/>
              </a:ext>
            </a:extLst>
          </p:cNvPr>
          <p:cNvCxnSpPr>
            <a:cxnSpLocks/>
            <a:stCxn id="6" idx="3"/>
            <a:endCxn id="12" idx="1"/>
          </p:cNvCxnSpPr>
          <p:nvPr/>
        </p:nvCxnSpPr>
        <p:spPr>
          <a:xfrm flipV="1">
            <a:off x="12251892" y="7059070"/>
            <a:ext cx="2932569" cy="603873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Connector: Elbow 293">
            <a:extLst>
              <a:ext uri="{FF2B5EF4-FFF2-40B4-BE49-F238E27FC236}">
                <a16:creationId xmlns:a16="http://schemas.microsoft.com/office/drawing/2014/main" id="{435A31ED-C2DC-7D39-EE6E-66A1A726F52E}"/>
              </a:ext>
            </a:extLst>
          </p:cNvPr>
          <p:cNvCxnSpPr>
            <a:cxnSpLocks/>
            <a:stCxn id="15" idx="3"/>
            <a:endCxn id="87" idx="1"/>
          </p:cNvCxnSpPr>
          <p:nvPr/>
        </p:nvCxnSpPr>
        <p:spPr>
          <a:xfrm flipV="1">
            <a:off x="2489759" y="3730867"/>
            <a:ext cx="3992259" cy="101771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D3D4EF7F-6217-D1C9-485A-73BEF08AC6B4}"/>
              </a:ext>
            </a:extLst>
          </p:cNvPr>
          <p:cNvCxnSpPr>
            <a:cxnSpLocks/>
            <a:stCxn id="2" idx="3"/>
            <a:endCxn id="87" idx="1"/>
          </p:cNvCxnSpPr>
          <p:nvPr/>
        </p:nvCxnSpPr>
        <p:spPr>
          <a:xfrm flipV="1">
            <a:off x="2488283" y="3730867"/>
            <a:ext cx="3993735" cy="30733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0" name="Connector: Elbow 299">
            <a:extLst>
              <a:ext uri="{FF2B5EF4-FFF2-40B4-BE49-F238E27FC236}">
                <a16:creationId xmlns:a16="http://schemas.microsoft.com/office/drawing/2014/main" id="{820A4A4F-C9D5-605C-4641-BF76A1482236}"/>
              </a:ext>
            </a:extLst>
          </p:cNvPr>
          <p:cNvCxnSpPr>
            <a:cxnSpLocks/>
            <a:stCxn id="3" idx="3"/>
            <a:endCxn id="21" idx="1"/>
          </p:cNvCxnSpPr>
          <p:nvPr/>
        </p:nvCxnSpPr>
        <p:spPr>
          <a:xfrm flipV="1">
            <a:off x="2471047" y="10796502"/>
            <a:ext cx="4005280" cy="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3" name="Connector: Elbow 302">
            <a:extLst>
              <a:ext uri="{FF2B5EF4-FFF2-40B4-BE49-F238E27FC236}">
                <a16:creationId xmlns:a16="http://schemas.microsoft.com/office/drawing/2014/main" id="{36698443-82B5-4D05-B9C8-55ED646B7178}"/>
              </a:ext>
            </a:extLst>
          </p:cNvPr>
          <p:cNvCxnSpPr>
            <a:cxnSpLocks/>
          </p:cNvCxnSpPr>
          <p:nvPr/>
        </p:nvCxnSpPr>
        <p:spPr>
          <a:xfrm rot="16200000" flipH="1">
            <a:off x="5739432" y="8906942"/>
            <a:ext cx="377006" cy="9464809"/>
          </a:xfrm>
          <a:prstGeom prst="bentConnector3">
            <a:avLst>
              <a:gd name="adj1" fmla="val 1606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Connector: Elbow 315">
            <a:extLst>
              <a:ext uri="{FF2B5EF4-FFF2-40B4-BE49-F238E27FC236}">
                <a16:creationId xmlns:a16="http://schemas.microsoft.com/office/drawing/2014/main" id="{A1435678-DBD3-9894-D3E5-E689EC6CF1BB}"/>
              </a:ext>
            </a:extLst>
          </p:cNvPr>
          <p:cNvCxnSpPr>
            <a:cxnSpLocks/>
            <a:stCxn id="252" idx="3"/>
            <a:endCxn id="87" idx="1"/>
          </p:cNvCxnSpPr>
          <p:nvPr/>
        </p:nvCxnSpPr>
        <p:spPr>
          <a:xfrm flipV="1">
            <a:off x="2488283" y="3730867"/>
            <a:ext cx="3993735" cy="496132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D67E62EA-CC80-0D00-E5AD-1C10D2ADD9E2}"/>
              </a:ext>
            </a:extLst>
          </p:cNvPr>
          <p:cNvCxnSpPr>
            <a:cxnSpLocks/>
            <a:stCxn id="252" idx="3"/>
            <a:endCxn id="6" idx="0"/>
          </p:cNvCxnSpPr>
          <p:nvPr/>
        </p:nvCxnSpPr>
        <p:spPr>
          <a:xfrm>
            <a:off x="2488283" y="8692189"/>
            <a:ext cx="8440995" cy="367556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5" name="Connector: Elbow 344">
            <a:extLst>
              <a:ext uri="{FF2B5EF4-FFF2-40B4-BE49-F238E27FC236}">
                <a16:creationId xmlns:a16="http://schemas.microsoft.com/office/drawing/2014/main" id="{FF0DE39C-4D3C-0353-1575-9301A6F64238}"/>
              </a:ext>
            </a:extLst>
          </p:cNvPr>
          <p:cNvCxnSpPr>
            <a:cxnSpLocks/>
            <a:stCxn id="258" idx="3"/>
            <a:endCxn id="87" idx="1"/>
          </p:cNvCxnSpPr>
          <p:nvPr/>
        </p:nvCxnSpPr>
        <p:spPr>
          <a:xfrm>
            <a:off x="2498940" y="2603041"/>
            <a:ext cx="3983078" cy="11278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7" name="Connector: Elbow 366">
            <a:extLst>
              <a:ext uri="{FF2B5EF4-FFF2-40B4-BE49-F238E27FC236}">
                <a16:creationId xmlns:a16="http://schemas.microsoft.com/office/drawing/2014/main" id="{61BB1979-E372-17CB-B7CF-A5BB01A10D65}"/>
              </a:ext>
            </a:extLst>
          </p:cNvPr>
          <p:cNvCxnSpPr>
            <a:cxnSpLocks/>
            <a:stCxn id="158" idx="3"/>
            <a:endCxn id="201" idx="1"/>
          </p:cNvCxnSpPr>
          <p:nvPr/>
        </p:nvCxnSpPr>
        <p:spPr>
          <a:xfrm>
            <a:off x="9150173" y="13097804"/>
            <a:ext cx="6032812" cy="1433390"/>
          </a:xfrm>
          <a:prstGeom prst="bentConnector3">
            <a:avLst>
              <a:gd name="adj1" fmla="val 393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B431D05A-8C2D-6D60-8F37-25EFCFAB9015}"/>
              </a:ext>
            </a:extLst>
          </p:cNvPr>
          <p:cNvCxnSpPr>
            <a:cxnSpLocks/>
            <a:stCxn id="86" idx="2"/>
          </p:cNvCxnSpPr>
          <p:nvPr/>
        </p:nvCxnSpPr>
        <p:spPr>
          <a:xfrm rot="16200000" flipH="1">
            <a:off x="11171457" y="13835040"/>
            <a:ext cx="649240" cy="734841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5" name="Connector: Elbow 374">
            <a:extLst>
              <a:ext uri="{FF2B5EF4-FFF2-40B4-BE49-F238E27FC236}">
                <a16:creationId xmlns:a16="http://schemas.microsoft.com/office/drawing/2014/main" id="{CC33BC7F-C1E5-DDDD-EB28-C5BAC349FF05}"/>
              </a:ext>
            </a:extLst>
          </p:cNvPr>
          <p:cNvCxnSpPr>
            <a:cxnSpLocks/>
          </p:cNvCxnSpPr>
          <p:nvPr/>
        </p:nvCxnSpPr>
        <p:spPr>
          <a:xfrm rot="10800000" flipH="1">
            <a:off x="3373453" y="1902693"/>
            <a:ext cx="11795356" cy="11736653"/>
          </a:xfrm>
          <a:prstGeom prst="bentConnector3">
            <a:avLst>
              <a:gd name="adj1" fmla="val -193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886957" y="244325"/>
            <a:ext cx="6099728"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168839" y="63982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ysClr val="windowText" lastClr="000000"/>
                </a:solidFill>
                <a:ea typeface="Segoe UI" pitchFamily="34" charset="0"/>
                <a:cs typeface="Segoe UI" pitchFamily="34" charset="0"/>
              </a:rPr>
              <a:t>Create/Process purchase requisition and purchase order</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3420193" y="63982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Procure to pay</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262678" y="36577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Plan maintenance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12262678" y="144447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ea typeface="Segoe UI" pitchFamily="34" charset="0"/>
                <a:cs typeface="Segoe UI"/>
              </a:rPr>
              <a:t>Maintain and repair internal asset</a:t>
            </a:r>
            <a:endParaRPr lang="en-US" sz="120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157591" y="36577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Procure spare parts/service item</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2268567" y="642991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ysClr val="windowText" lastClr="000000"/>
                </a:solidFill>
                <a:ea typeface="Segoe UI" pitchFamily="34" charset="0"/>
                <a:cs typeface="Segoe UI" pitchFamily="34" charset="0"/>
              </a:rPr>
              <a:t>Schedule maintenance</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2276970" y="876655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ysClr val="windowText" lastClr="000000"/>
                </a:solidFill>
                <a:ea typeface="Segoe UI" pitchFamily="34" charset="0"/>
                <a:cs typeface="Segoe UI" pitchFamily="34" charset="0"/>
              </a:rPr>
              <a:t>Execute maintenance activities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12283353" y="1095363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Analyze maintenance activity performance</a:t>
            </a:r>
          </a:p>
        </p:txBody>
      </p: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flipV="1">
            <a:off x="2311099" y="2174525"/>
            <a:ext cx="9951579" cy="17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5433349" y="7128295"/>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3"/>
          </p:cNvCxnSpPr>
          <p:nvPr/>
        </p:nvCxnSpPr>
        <p:spPr>
          <a:xfrm>
            <a:off x="8569139" y="7128295"/>
            <a:ext cx="3714214" cy="31667"/>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97" idx="1"/>
            <a:endCxn id="50" idx="3"/>
          </p:cNvCxnSpPr>
          <p:nvPr/>
        </p:nvCxnSpPr>
        <p:spPr>
          <a:xfrm flipH="1">
            <a:off x="6130264" y="4387794"/>
            <a:ext cx="3027327" cy="495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13086238" y="3281157"/>
            <a:ext cx="753177" cy="4"/>
          </a:xfrm>
          <a:prstGeom prst="bentConnector3">
            <a:avLst>
              <a:gd name="adj1" fmla="val 50000"/>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1A2FBEF7-7A08-931F-3233-A4BCBD0191B4}"/>
              </a:ext>
            </a:extLst>
          </p:cNvPr>
          <p:cNvSpPr/>
          <p:nvPr/>
        </p:nvSpPr>
        <p:spPr bwMode="auto">
          <a:xfrm>
            <a:off x="330551" y="3606036"/>
            <a:ext cx="2013154"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Product and service lifecycle management</a:t>
            </a:r>
          </a:p>
        </p:txBody>
      </p:sp>
      <p:sp>
        <p:nvSpPr>
          <p:cNvPr id="17" name="Rectangle 16">
            <a:extLst>
              <a:ext uri="{FF2B5EF4-FFF2-40B4-BE49-F238E27FC236}">
                <a16:creationId xmlns:a16="http://schemas.microsoft.com/office/drawing/2014/main" id="{8350C05D-E4BC-14EB-7F0F-808BA49A4DF3}"/>
              </a:ext>
            </a:extLst>
          </p:cNvPr>
          <p:cNvSpPr/>
          <p:nvPr/>
        </p:nvSpPr>
        <p:spPr bwMode="auto">
          <a:xfrm>
            <a:off x="15723408" y="6427144"/>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Project to profit</a:t>
            </a:r>
          </a:p>
        </p:txBody>
      </p:sp>
      <p:sp>
        <p:nvSpPr>
          <p:cNvPr id="18" name="Rectangle 17">
            <a:extLst>
              <a:ext uri="{FF2B5EF4-FFF2-40B4-BE49-F238E27FC236}">
                <a16:creationId xmlns:a16="http://schemas.microsoft.com/office/drawing/2014/main" id="{BAF3C3C5-CE99-951C-12D7-8CB10D6A709E}"/>
              </a:ext>
            </a:extLst>
          </p:cNvPr>
          <p:cNvSpPr/>
          <p:nvPr/>
        </p:nvSpPr>
        <p:spPr bwMode="auto">
          <a:xfrm>
            <a:off x="15728746" y="1444648"/>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Case to resolution</a:t>
            </a:r>
          </a:p>
        </p:txBody>
      </p:sp>
      <p:sp>
        <p:nvSpPr>
          <p:cNvPr id="19" name="Rectangle 18">
            <a:extLst>
              <a:ext uri="{FF2B5EF4-FFF2-40B4-BE49-F238E27FC236}">
                <a16:creationId xmlns:a16="http://schemas.microsoft.com/office/drawing/2014/main" id="{874733EB-91DF-259C-C095-72EC7C3BE9A4}"/>
              </a:ext>
            </a:extLst>
          </p:cNvPr>
          <p:cNvSpPr/>
          <p:nvPr/>
        </p:nvSpPr>
        <p:spPr bwMode="auto">
          <a:xfrm>
            <a:off x="330551" y="6376727"/>
            <a:ext cx="2013154"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2"/>
                </a:solidFill>
                <a:cs typeface="Segoe UI" pitchFamily="34" charset="0"/>
              </a:rPr>
              <a:t>Plan to produce</a:t>
            </a:r>
          </a:p>
        </p:txBody>
      </p:sp>
      <p:cxnSp>
        <p:nvCxnSpPr>
          <p:cNvPr id="29" name="Straight Arrow Connector 28">
            <a:extLst>
              <a:ext uri="{FF2B5EF4-FFF2-40B4-BE49-F238E27FC236}">
                <a16:creationId xmlns:a16="http://schemas.microsoft.com/office/drawing/2014/main" id="{EFB35405-4EF7-D913-B57C-88B2DAE68680}"/>
              </a:ext>
            </a:extLst>
          </p:cNvPr>
          <p:cNvCxnSpPr>
            <a:cxnSpLocks/>
            <a:stCxn id="101" idx="2"/>
          </p:cNvCxnSpPr>
          <p:nvPr/>
        </p:nvCxnSpPr>
        <p:spPr>
          <a:xfrm>
            <a:off x="13483503" y="12413723"/>
            <a:ext cx="0" cy="53389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E1971C4-814C-7163-8502-70F9018EB3FC}"/>
              </a:ext>
            </a:extLst>
          </p:cNvPr>
          <p:cNvCxnSpPr>
            <a:cxnSpLocks/>
            <a:stCxn id="99" idx="2"/>
            <a:endCxn id="101" idx="0"/>
          </p:cNvCxnSpPr>
          <p:nvPr/>
        </p:nvCxnSpPr>
        <p:spPr>
          <a:xfrm>
            <a:off x="13477120" y="10226648"/>
            <a:ext cx="6383" cy="72698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3EB6A3-C7D9-3C34-3330-D9E891AD44F2}"/>
              </a:ext>
            </a:extLst>
          </p:cNvPr>
          <p:cNvCxnSpPr>
            <a:cxnSpLocks/>
            <a:stCxn id="98" idx="2"/>
            <a:endCxn id="99" idx="0"/>
          </p:cNvCxnSpPr>
          <p:nvPr/>
        </p:nvCxnSpPr>
        <p:spPr>
          <a:xfrm>
            <a:off x="13468717" y="7890009"/>
            <a:ext cx="8403" cy="876547"/>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Flowchart: Decision 49">
            <a:extLst>
              <a:ext uri="{FF2B5EF4-FFF2-40B4-BE49-F238E27FC236}">
                <a16:creationId xmlns:a16="http://schemas.microsoft.com/office/drawing/2014/main" id="{23D558E1-7CA3-6CFD-6061-66267D3FDB3F}"/>
              </a:ext>
            </a:extLst>
          </p:cNvPr>
          <p:cNvSpPr/>
          <p:nvPr/>
        </p:nvSpPr>
        <p:spPr bwMode="auto">
          <a:xfrm>
            <a:off x="2742823" y="4027726"/>
            <a:ext cx="3387441" cy="730046"/>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Is part/service item available?</a:t>
            </a:r>
          </a:p>
        </p:txBody>
      </p:sp>
      <p:cxnSp>
        <p:nvCxnSpPr>
          <p:cNvPr id="51" name="Connector: Elbow 50">
            <a:extLst>
              <a:ext uri="{FF2B5EF4-FFF2-40B4-BE49-F238E27FC236}">
                <a16:creationId xmlns:a16="http://schemas.microsoft.com/office/drawing/2014/main" id="{34C85880-06C9-6D06-9BA1-999BBE73FB74}"/>
              </a:ext>
            </a:extLst>
          </p:cNvPr>
          <p:cNvCxnSpPr>
            <a:cxnSpLocks/>
            <a:stCxn id="50" idx="0"/>
            <a:endCxn id="16" idx="0"/>
          </p:cNvCxnSpPr>
          <p:nvPr/>
        </p:nvCxnSpPr>
        <p:spPr>
          <a:xfrm rot="16200000" flipV="1">
            <a:off x="2675991" y="2267173"/>
            <a:ext cx="421690" cy="3099416"/>
          </a:xfrm>
          <a:prstGeom prst="bentConnector3">
            <a:avLst>
              <a:gd name="adj1" fmla="val 15421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158B925-D5BB-8FF3-5306-17253871B5A5}"/>
              </a:ext>
            </a:extLst>
          </p:cNvPr>
          <p:cNvCxnSpPr>
            <a:cxnSpLocks/>
            <a:stCxn id="139" idx="1"/>
            <a:endCxn id="19" idx="0"/>
          </p:cNvCxnSpPr>
          <p:nvPr/>
        </p:nvCxnSpPr>
        <p:spPr>
          <a:xfrm rot="10800000" flipV="1">
            <a:off x="1337128" y="5742211"/>
            <a:ext cx="1889038" cy="63451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0284A9E-F40D-DC90-310B-4708BB91228B}"/>
              </a:ext>
            </a:extLst>
          </p:cNvPr>
          <p:cNvCxnSpPr>
            <a:cxnSpLocks/>
            <a:stCxn id="50" idx="2"/>
            <a:endCxn id="139" idx="0"/>
          </p:cNvCxnSpPr>
          <p:nvPr/>
        </p:nvCxnSpPr>
        <p:spPr>
          <a:xfrm flipH="1">
            <a:off x="4426316" y="4757772"/>
            <a:ext cx="10228" cy="61941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81F4821-F4FF-959A-1489-50B10C5D8037}"/>
              </a:ext>
            </a:extLst>
          </p:cNvPr>
          <p:cNvCxnSpPr>
            <a:cxnSpLocks/>
            <a:stCxn id="16" idx="1"/>
          </p:cNvCxnSpPr>
          <p:nvPr/>
        </p:nvCxnSpPr>
        <p:spPr>
          <a:xfrm rot="10800000" flipV="1">
            <a:off x="152225" y="4336082"/>
            <a:ext cx="178327" cy="6115100"/>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D3271D4F-456F-D250-CEB1-68EAD64449C0}"/>
              </a:ext>
            </a:extLst>
          </p:cNvPr>
          <p:cNvCxnSpPr>
            <a:cxnSpLocks/>
            <a:endCxn id="8" idx="1"/>
          </p:cNvCxnSpPr>
          <p:nvPr/>
        </p:nvCxnSpPr>
        <p:spPr>
          <a:xfrm>
            <a:off x="152224" y="10445702"/>
            <a:ext cx="6016615" cy="730046"/>
          </a:xfrm>
          <a:prstGeom prst="bentConnector3">
            <a:avLst>
              <a:gd name="adj1" fmla="val -126"/>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E4A9A1D7-4E11-6405-760D-4EC5F2E1ED85}"/>
              </a:ext>
            </a:extLst>
          </p:cNvPr>
          <p:cNvSpPr txBox="1"/>
          <p:nvPr/>
        </p:nvSpPr>
        <p:spPr>
          <a:xfrm>
            <a:off x="4059925" y="3752868"/>
            <a:ext cx="465221" cy="184666"/>
          </a:xfrm>
          <a:prstGeom prst="rect">
            <a:avLst/>
          </a:prstGeom>
          <a:noFill/>
        </p:spPr>
        <p:txBody>
          <a:bodyPr wrap="square" lIns="0" tIns="0" rIns="0" bIns="0" rtlCol="0">
            <a:spAutoFit/>
          </a:bodyPr>
          <a:lstStyle/>
          <a:p>
            <a:pPr algn="l"/>
            <a:r>
              <a:rPr lang="en-US" sz="1200"/>
              <a:t>Yes</a:t>
            </a:r>
          </a:p>
        </p:txBody>
      </p:sp>
      <p:cxnSp>
        <p:nvCxnSpPr>
          <p:cNvPr id="114" name="Connector: Elbow 113">
            <a:extLst>
              <a:ext uri="{FF2B5EF4-FFF2-40B4-BE49-F238E27FC236}">
                <a16:creationId xmlns:a16="http://schemas.microsoft.com/office/drawing/2014/main" id="{A854EC58-BAAA-8888-7E60-093FA4CFDE10}"/>
              </a:ext>
            </a:extLst>
          </p:cNvPr>
          <p:cNvCxnSpPr>
            <a:cxnSpLocks/>
            <a:stCxn id="99" idx="3"/>
            <a:endCxn id="17" idx="2"/>
          </p:cNvCxnSpPr>
          <p:nvPr/>
        </p:nvCxnSpPr>
        <p:spPr>
          <a:xfrm flipV="1">
            <a:off x="14677270" y="7887236"/>
            <a:ext cx="2053454" cy="1609366"/>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38069E7-FF7E-BB92-9701-B2C0C66E2026}"/>
              </a:ext>
            </a:extLst>
          </p:cNvPr>
          <p:cNvCxnSpPr>
            <a:cxnSpLocks/>
            <a:stCxn id="17" idx="1"/>
            <a:endCxn id="98" idx="3"/>
          </p:cNvCxnSpPr>
          <p:nvPr/>
        </p:nvCxnSpPr>
        <p:spPr>
          <a:xfrm rot="10800000" flipV="1">
            <a:off x="14668868" y="7157189"/>
            <a:ext cx="1054541" cy="2773"/>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81BAF7C0-C61D-D6E8-AFDD-A77538A60F9D}"/>
              </a:ext>
            </a:extLst>
          </p:cNvPr>
          <p:cNvSpPr txBox="1"/>
          <p:nvPr/>
        </p:nvSpPr>
        <p:spPr>
          <a:xfrm>
            <a:off x="4051213" y="4948674"/>
            <a:ext cx="465221" cy="184666"/>
          </a:xfrm>
          <a:prstGeom prst="rect">
            <a:avLst/>
          </a:prstGeom>
          <a:noFill/>
        </p:spPr>
        <p:txBody>
          <a:bodyPr wrap="square" lIns="0" tIns="0" rIns="0" bIns="0" rtlCol="0">
            <a:spAutoFit/>
          </a:bodyPr>
          <a:lstStyle/>
          <a:p>
            <a:pPr algn="l"/>
            <a:r>
              <a:rPr lang="en-US" sz="1200"/>
              <a:t>No</a:t>
            </a:r>
          </a:p>
        </p:txBody>
      </p:sp>
      <p:sp>
        <p:nvSpPr>
          <p:cNvPr id="139" name="Flowchart: Decision 138">
            <a:extLst>
              <a:ext uri="{FF2B5EF4-FFF2-40B4-BE49-F238E27FC236}">
                <a16:creationId xmlns:a16="http://schemas.microsoft.com/office/drawing/2014/main" id="{B6531DCE-20D9-372A-6FEC-795E6089AB4D}"/>
              </a:ext>
            </a:extLst>
          </p:cNvPr>
          <p:cNvSpPr/>
          <p:nvPr/>
        </p:nvSpPr>
        <p:spPr bwMode="auto">
          <a:xfrm>
            <a:off x="3226166" y="5377188"/>
            <a:ext cx="2400300" cy="730046"/>
          </a:xfrm>
          <a:prstGeom prst="flowChartDecision">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Will it be procured?</a:t>
            </a:r>
          </a:p>
        </p:txBody>
      </p:sp>
      <p:sp>
        <p:nvSpPr>
          <p:cNvPr id="141" name="TextBox 140">
            <a:extLst>
              <a:ext uri="{FF2B5EF4-FFF2-40B4-BE49-F238E27FC236}">
                <a16:creationId xmlns:a16="http://schemas.microsoft.com/office/drawing/2014/main" id="{D703137F-453E-908F-D5FD-60E80C4B47F0}"/>
              </a:ext>
            </a:extLst>
          </p:cNvPr>
          <p:cNvSpPr txBox="1"/>
          <p:nvPr/>
        </p:nvSpPr>
        <p:spPr>
          <a:xfrm>
            <a:off x="2053018" y="5470005"/>
            <a:ext cx="1535608" cy="184666"/>
          </a:xfrm>
          <a:prstGeom prst="rect">
            <a:avLst/>
          </a:prstGeom>
          <a:noFill/>
        </p:spPr>
        <p:txBody>
          <a:bodyPr wrap="square" lIns="0" tIns="0" rIns="0" bIns="0" rtlCol="0">
            <a:spAutoFit/>
          </a:bodyPr>
          <a:lstStyle/>
          <a:p>
            <a:pPr algn="l"/>
            <a:r>
              <a:rPr lang="en-US" sz="1200" dirty="0"/>
              <a:t>No (only for parts)</a:t>
            </a:r>
          </a:p>
        </p:txBody>
      </p:sp>
      <p:sp>
        <p:nvSpPr>
          <p:cNvPr id="142" name="TextBox 141">
            <a:extLst>
              <a:ext uri="{FF2B5EF4-FFF2-40B4-BE49-F238E27FC236}">
                <a16:creationId xmlns:a16="http://schemas.microsoft.com/office/drawing/2014/main" id="{7552B3D8-1C2E-0FFB-F7BB-CE7155C564C6}"/>
              </a:ext>
            </a:extLst>
          </p:cNvPr>
          <p:cNvSpPr txBox="1"/>
          <p:nvPr/>
        </p:nvSpPr>
        <p:spPr>
          <a:xfrm>
            <a:off x="4064311" y="6138901"/>
            <a:ext cx="465221" cy="184666"/>
          </a:xfrm>
          <a:prstGeom prst="rect">
            <a:avLst/>
          </a:prstGeom>
          <a:noFill/>
        </p:spPr>
        <p:txBody>
          <a:bodyPr wrap="square" lIns="0" tIns="0" rIns="0" bIns="0" rtlCol="0">
            <a:spAutoFit/>
          </a:bodyPr>
          <a:lstStyle/>
          <a:p>
            <a:pPr algn="l"/>
            <a:r>
              <a:rPr lang="en-US" sz="1200" dirty="0"/>
              <a:t>Yes</a:t>
            </a:r>
          </a:p>
        </p:txBody>
      </p:sp>
      <p:cxnSp>
        <p:nvCxnSpPr>
          <p:cNvPr id="147" name="Straight Arrow Connector 146">
            <a:extLst>
              <a:ext uri="{FF2B5EF4-FFF2-40B4-BE49-F238E27FC236}">
                <a16:creationId xmlns:a16="http://schemas.microsoft.com/office/drawing/2014/main" id="{63FA312A-C2D6-9361-3E8B-FD4D16F4A98D}"/>
              </a:ext>
            </a:extLst>
          </p:cNvPr>
          <p:cNvCxnSpPr>
            <a:cxnSpLocks/>
            <a:endCxn id="84" idx="0"/>
          </p:cNvCxnSpPr>
          <p:nvPr/>
        </p:nvCxnSpPr>
        <p:spPr>
          <a:xfrm flipH="1">
            <a:off x="4426771" y="6118066"/>
            <a:ext cx="2991" cy="28018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3FD5B044-637C-4C10-2C18-A5C7020BAB22}"/>
              </a:ext>
            </a:extLst>
          </p:cNvPr>
          <p:cNvCxnSpPr>
            <a:cxnSpLocks/>
            <a:stCxn id="19" idx="2"/>
            <a:endCxn id="2" idx="1"/>
          </p:cNvCxnSpPr>
          <p:nvPr/>
        </p:nvCxnSpPr>
        <p:spPr>
          <a:xfrm rot="16200000" flipH="1">
            <a:off x="3121088" y="6052859"/>
            <a:ext cx="1273393" cy="484131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AEAFE36B-E867-56AA-58F0-629EB4477193}"/>
              </a:ext>
            </a:extLst>
          </p:cNvPr>
          <p:cNvCxnSpPr>
            <a:cxnSpLocks/>
            <a:endCxn id="18" idx="1"/>
          </p:cNvCxnSpPr>
          <p:nvPr/>
        </p:nvCxnSpPr>
        <p:spPr>
          <a:xfrm rot="5400000" flipH="1" flipV="1">
            <a:off x="13327838" y="4175040"/>
            <a:ext cx="4401254" cy="400562"/>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C38932FD-26F3-484B-1281-7F1448654CE1}"/>
              </a:ext>
            </a:extLst>
          </p:cNvPr>
          <p:cNvCxnSpPr>
            <a:cxnSpLocks/>
          </p:cNvCxnSpPr>
          <p:nvPr/>
        </p:nvCxnSpPr>
        <p:spPr>
          <a:xfrm rot="10800000" flipV="1">
            <a:off x="14645189" y="6575948"/>
            <a:ext cx="690545" cy="213277"/>
          </a:xfrm>
          <a:prstGeom prst="bentConnector3">
            <a:avLst>
              <a:gd name="adj1" fmla="val 1215"/>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6708AB64-A8AD-C3CA-1CAE-C4022CD26800}"/>
              </a:ext>
            </a:extLst>
          </p:cNvPr>
          <p:cNvCxnSpPr>
            <a:cxnSpLocks/>
            <a:stCxn id="18" idx="3"/>
            <a:endCxn id="103" idx="3"/>
          </p:cNvCxnSpPr>
          <p:nvPr/>
        </p:nvCxnSpPr>
        <p:spPr>
          <a:xfrm flipH="1">
            <a:off x="14645186" y="2174694"/>
            <a:ext cx="3098191" cy="11122570"/>
          </a:xfrm>
          <a:prstGeom prst="bentConnector3">
            <a:avLst>
              <a:gd name="adj1" fmla="val -1281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5768320" y="3632014"/>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Service to cash</a:t>
            </a:r>
          </a:p>
        </p:txBody>
      </p:sp>
      <p:cxnSp>
        <p:nvCxnSpPr>
          <p:cNvPr id="190" name="Connector: Elbow 189">
            <a:extLst>
              <a:ext uri="{FF2B5EF4-FFF2-40B4-BE49-F238E27FC236}">
                <a16:creationId xmlns:a16="http://schemas.microsoft.com/office/drawing/2014/main" id="{BE96D639-3AE9-44CC-101F-E978A10892AA}"/>
              </a:ext>
            </a:extLst>
          </p:cNvPr>
          <p:cNvCxnSpPr>
            <a:cxnSpLocks/>
            <a:endCxn id="189" idx="1"/>
          </p:cNvCxnSpPr>
          <p:nvPr/>
        </p:nvCxnSpPr>
        <p:spPr>
          <a:xfrm>
            <a:off x="15335733" y="4362059"/>
            <a:ext cx="432587" cy="1"/>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E992F26-77D0-3CE3-24B9-533824583242}"/>
              </a:ext>
            </a:extLst>
          </p:cNvPr>
          <p:cNvCxnSpPr>
            <a:cxnSpLocks/>
            <a:stCxn id="189" idx="3"/>
          </p:cNvCxnSpPr>
          <p:nvPr/>
        </p:nvCxnSpPr>
        <p:spPr>
          <a:xfrm>
            <a:off x="17782951" y="4362060"/>
            <a:ext cx="38473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632031" y="1295067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cxnSp>
        <p:nvCxnSpPr>
          <p:cNvPr id="211" name="Straight Arrow Connector 210">
            <a:extLst>
              <a:ext uri="{FF2B5EF4-FFF2-40B4-BE49-F238E27FC236}">
                <a16:creationId xmlns:a16="http://schemas.microsoft.com/office/drawing/2014/main" id="{174F4E9F-7743-A618-0DAB-1F209072A394}"/>
              </a:ext>
            </a:extLst>
          </p:cNvPr>
          <p:cNvCxnSpPr>
            <a:cxnSpLocks/>
            <a:stCxn id="86" idx="1"/>
          </p:cNvCxnSpPr>
          <p:nvPr/>
        </p:nvCxnSpPr>
        <p:spPr>
          <a:xfrm flipH="1">
            <a:off x="11557891" y="4387794"/>
            <a:ext cx="704787"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AA9C24DD-5632-EDA1-43D4-F24A3CA72CD9}"/>
              </a:ext>
            </a:extLst>
          </p:cNvPr>
          <p:cNvSpPr/>
          <p:nvPr/>
        </p:nvSpPr>
        <p:spPr bwMode="auto">
          <a:xfrm>
            <a:off x="6178440" y="838016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Create/Process production order</a:t>
            </a:r>
          </a:p>
        </p:txBody>
      </p:sp>
      <p:cxnSp>
        <p:nvCxnSpPr>
          <p:cNvPr id="4" name="Connector: Elbow 3">
            <a:extLst>
              <a:ext uri="{FF2B5EF4-FFF2-40B4-BE49-F238E27FC236}">
                <a16:creationId xmlns:a16="http://schemas.microsoft.com/office/drawing/2014/main" id="{C6EF9073-76EA-5F41-6450-9ADAA502EEA2}"/>
              </a:ext>
            </a:extLst>
          </p:cNvPr>
          <p:cNvCxnSpPr>
            <a:cxnSpLocks/>
            <a:stCxn id="2" idx="3"/>
            <a:endCxn id="98" idx="1"/>
          </p:cNvCxnSpPr>
          <p:nvPr/>
        </p:nvCxnSpPr>
        <p:spPr>
          <a:xfrm flipV="1">
            <a:off x="8578740" y="7159963"/>
            <a:ext cx="3689827" cy="1950249"/>
          </a:xfrm>
          <a:prstGeom prst="bentConnector3">
            <a:avLst>
              <a:gd name="adj1" fmla="val 6739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0F328792-A768-309C-3D17-C0B177A1649F}"/>
              </a:ext>
            </a:extLst>
          </p:cNvPr>
          <p:cNvSpPr/>
          <p:nvPr/>
        </p:nvSpPr>
        <p:spPr bwMode="auto">
          <a:xfrm>
            <a:off x="6168839" y="1044570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Fetch part/service item</a:t>
            </a:r>
          </a:p>
        </p:txBody>
      </p:sp>
      <p:cxnSp>
        <p:nvCxnSpPr>
          <p:cNvPr id="11" name="Connector: Elbow 10">
            <a:extLst>
              <a:ext uri="{FF2B5EF4-FFF2-40B4-BE49-F238E27FC236}">
                <a16:creationId xmlns:a16="http://schemas.microsoft.com/office/drawing/2014/main" id="{8915E90A-17E9-8E3C-409D-03ECE11D6C9D}"/>
              </a:ext>
            </a:extLst>
          </p:cNvPr>
          <p:cNvCxnSpPr>
            <a:cxnSpLocks/>
            <a:stCxn id="8" idx="3"/>
            <a:endCxn id="98" idx="1"/>
          </p:cNvCxnSpPr>
          <p:nvPr/>
        </p:nvCxnSpPr>
        <p:spPr>
          <a:xfrm flipV="1">
            <a:off x="8569139" y="7159963"/>
            <a:ext cx="3699428" cy="4015785"/>
          </a:xfrm>
          <a:prstGeom prst="bentConnector3">
            <a:avLst>
              <a:gd name="adj1" fmla="val 6734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0359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005139" y="244325"/>
            <a:ext cx="9981546"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789857"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789855"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2796433"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102383" y="365774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maintain fixed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102383" y="144447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a:rPr>
              <a:t>Manage internal asset</a:t>
            </a:r>
            <a:endParaRPr lang="en-US" sz="1200" dirty="0">
              <a:solidFill>
                <a:schemeClr val="bg2"/>
              </a:solidFill>
              <a:ea typeface="Segoe UI" pitchFamily="34" charset="0"/>
              <a:cs typeface="Segoe UI" pitchFamily="34" charset="0"/>
            </a:endParaRP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101701" y="1067436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asset operational information</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9101701" y="813561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Insure an asset</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2220196" y="1067436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Transfer assets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9102375" y="61416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asset details</a:t>
            </a:r>
          </a:p>
        </p:txBody>
      </p: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flipV="1">
            <a:off x="3803011" y="2174525"/>
            <a:ext cx="5299372" cy="17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9925943" y="3281157"/>
            <a:ext cx="753177" cy="4"/>
          </a:xfrm>
          <a:prstGeom prst="bentConnector3">
            <a:avLst>
              <a:gd name="adj1" fmla="val 50000"/>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350C05D-E4BC-14EB-7F0F-808BA49A4DF3}"/>
              </a:ext>
            </a:extLst>
          </p:cNvPr>
          <p:cNvSpPr/>
          <p:nvPr/>
        </p:nvSpPr>
        <p:spPr bwMode="auto">
          <a:xfrm>
            <a:off x="15820646" y="8071958"/>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Case to resolution</a:t>
            </a:r>
          </a:p>
        </p:txBody>
      </p:sp>
      <p:sp>
        <p:nvSpPr>
          <p:cNvPr id="18" name="Rectangle 17">
            <a:extLst>
              <a:ext uri="{FF2B5EF4-FFF2-40B4-BE49-F238E27FC236}">
                <a16:creationId xmlns:a16="http://schemas.microsoft.com/office/drawing/2014/main" id="{BAF3C3C5-CE99-951C-12D7-8CB10D6A709E}"/>
              </a:ext>
            </a:extLst>
          </p:cNvPr>
          <p:cNvSpPr/>
          <p:nvPr/>
        </p:nvSpPr>
        <p:spPr bwMode="auto">
          <a:xfrm>
            <a:off x="15728746" y="1444648"/>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Hire to retire</a:t>
            </a:r>
          </a:p>
        </p:txBody>
      </p:sp>
      <p:cxnSp>
        <p:nvCxnSpPr>
          <p:cNvPr id="29" name="Straight Arrow Connector 28">
            <a:extLst>
              <a:ext uri="{FF2B5EF4-FFF2-40B4-BE49-F238E27FC236}">
                <a16:creationId xmlns:a16="http://schemas.microsoft.com/office/drawing/2014/main" id="{EFB35405-4EF7-D913-B57C-88B2DAE68680}"/>
              </a:ext>
            </a:extLst>
          </p:cNvPr>
          <p:cNvCxnSpPr>
            <a:cxnSpLocks/>
            <a:stCxn id="101" idx="2"/>
          </p:cNvCxnSpPr>
          <p:nvPr/>
        </p:nvCxnSpPr>
        <p:spPr>
          <a:xfrm>
            <a:off x="10302525" y="7601726"/>
            <a:ext cx="0" cy="53389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3EB6A3-C7D9-3C34-3330-D9E891AD44F2}"/>
              </a:ext>
            </a:extLst>
          </p:cNvPr>
          <p:cNvCxnSpPr>
            <a:cxnSpLocks/>
            <a:stCxn id="97" idx="3"/>
            <a:endCxn id="99" idx="1"/>
          </p:cNvCxnSpPr>
          <p:nvPr/>
        </p:nvCxnSpPr>
        <p:spPr>
          <a:xfrm>
            <a:off x="11502001" y="11404414"/>
            <a:ext cx="718195"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F2FC2DD4-2B60-A81F-1E73-4F97D0B3DB7C}"/>
              </a:ext>
            </a:extLst>
          </p:cNvPr>
          <p:cNvSpPr/>
          <p:nvPr/>
        </p:nvSpPr>
        <p:spPr bwMode="auto">
          <a:xfrm>
            <a:off x="15786457" y="4740275"/>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295274" y="1295067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cxnSp>
        <p:nvCxnSpPr>
          <p:cNvPr id="211" name="Straight Arrow Connector 210">
            <a:extLst>
              <a:ext uri="{FF2B5EF4-FFF2-40B4-BE49-F238E27FC236}">
                <a16:creationId xmlns:a16="http://schemas.microsoft.com/office/drawing/2014/main" id="{174F4E9F-7743-A618-0DAB-1F209072A394}"/>
              </a:ext>
            </a:extLst>
          </p:cNvPr>
          <p:cNvCxnSpPr>
            <a:cxnSpLocks/>
            <a:stCxn id="86" idx="2"/>
            <a:endCxn id="101" idx="0"/>
          </p:cNvCxnSpPr>
          <p:nvPr/>
        </p:nvCxnSpPr>
        <p:spPr>
          <a:xfrm flipH="1">
            <a:off x="10302525" y="5117840"/>
            <a:ext cx="8" cy="102379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3636E32-0033-5A93-FA93-0EF7D94B7981}"/>
              </a:ext>
            </a:extLst>
          </p:cNvPr>
          <p:cNvCxnSpPr>
            <a:cxnSpLocks/>
            <a:stCxn id="98" idx="2"/>
            <a:endCxn id="97" idx="0"/>
          </p:cNvCxnSpPr>
          <p:nvPr/>
        </p:nvCxnSpPr>
        <p:spPr>
          <a:xfrm>
            <a:off x="10301851" y="9595708"/>
            <a:ext cx="0" cy="107866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13136D4-49AA-F6EB-C20A-70338171C800}"/>
              </a:ext>
            </a:extLst>
          </p:cNvPr>
          <p:cNvCxnSpPr>
            <a:stCxn id="98" idx="3"/>
            <a:endCxn id="99" idx="0"/>
          </p:cNvCxnSpPr>
          <p:nvPr/>
        </p:nvCxnSpPr>
        <p:spPr>
          <a:xfrm>
            <a:off x="11502001" y="8865662"/>
            <a:ext cx="1918345" cy="1808706"/>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B1FE3BC-87F9-BC60-1A3C-8B0645FEF1F8}"/>
              </a:ext>
            </a:extLst>
          </p:cNvPr>
          <p:cNvCxnSpPr>
            <a:cxnSpLocks/>
            <a:stCxn id="97" idx="2"/>
            <a:endCxn id="103" idx="0"/>
          </p:cNvCxnSpPr>
          <p:nvPr/>
        </p:nvCxnSpPr>
        <p:spPr>
          <a:xfrm>
            <a:off x="10301851" y="12134460"/>
            <a:ext cx="1" cy="81621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71752658-30B4-B6FE-8D62-8601BDFA6D4B}"/>
              </a:ext>
            </a:extLst>
          </p:cNvPr>
          <p:cNvCxnSpPr>
            <a:cxnSpLocks/>
            <a:stCxn id="99" idx="2"/>
            <a:endCxn id="103" idx="3"/>
          </p:cNvCxnSpPr>
          <p:nvPr/>
        </p:nvCxnSpPr>
        <p:spPr>
          <a:xfrm rot="5400000">
            <a:off x="11782986" y="11659904"/>
            <a:ext cx="1162804" cy="2111917"/>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CE62E1D1-4BF4-F1FC-06CF-23A147972720}"/>
              </a:ext>
            </a:extLst>
          </p:cNvPr>
          <p:cNvSpPr/>
          <p:nvPr/>
        </p:nvSpPr>
        <p:spPr bwMode="auto">
          <a:xfrm>
            <a:off x="1788377" y="9032951"/>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Forecast to plan</a:t>
            </a:r>
          </a:p>
        </p:txBody>
      </p:sp>
      <p:sp>
        <p:nvSpPr>
          <p:cNvPr id="46" name="Rectangle 45">
            <a:extLst>
              <a:ext uri="{FF2B5EF4-FFF2-40B4-BE49-F238E27FC236}">
                <a16:creationId xmlns:a16="http://schemas.microsoft.com/office/drawing/2014/main" id="{D8284929-4EC8-27F1-3555-C19CE5E77BF4}"/>
              </a:ext>
            </a:extLst>
          </p:cNvPr>
          <p:cNvSpPr/>
          <p:nvPr/>
        </p:nvSpPr>
        <p:spPr bwMode="auto">
          <a:xfrm>
            <a:off x="1788377" y="6376727"/>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Project to profit</a:t>
            </a:r>
          </a:p>
        </p:txBody>
      </p:sp>
      <p:sp>
        <p:nvSpPr>
          <p:cNvPr id="47" name="Rectangle 46">
            <a:extLst>
              <a:ext uri="{FF2B5EF4-FFF2-40B4-BE49-F238E27FC236}">
                <a16:creationId xmlns:a16="http://schemas.microsoft.com/office/drawing/2014/main" id="{61A89981-02C1-9DB9-D489-90F4BD94A296}"/>
              </a:ext>
            </a:extLst>
          </p:cNvPr>
          <p:cNvSpPr/>
          <p:nvPr/>
        </p:nvSpPr>
        <p:spPr bwMode="auto">
          <a:xfrm>
            <a:off x="1788379" y="3634617"/>
            <a:ext cx="2014631"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Procure to pay</a:t>
            </a:r>
          </a:p>
        </p:txBody>
      </p:sp>
      <p:cxnSp>
        <p:nvCxnSpPr>
          <p:cNvPr id="2" name="Connector: Elbow 1">
            <a:extLst>
              <a:ext uri="{FF2B5EF4-FFF2-40B4-BE49-F238E27FC236}">
                <a16:creationId xmlns:a16="http://schemas.microsoft.com/office/drawing/2014/main" id="{3AA5A651-6DB4-5C4D-5F63-B3FAFBBB150E}"/>
              </a:ext>
            </a:extLst>
          </p:cNvPr>
          <p:cNvCxnSpPr>
            <a:cxnSpLocks/>
            <a:stCxn id="97" idx="1"/>
          </p:cNvCxnSpPr>
          <p:nvPr/>
        </p:nvCxnSpPr>
        <p:spPr>
          <a:xfrm rot="10800000" flipH="1" flipV="1">
            <a:off x="9101701" y="11404414"/>
            <a:ext cx="6250594" cy="3225838"/>
          </a:xfrm>
          <a:prstGeom prst="bentConnector3">
            <a:avLst>
              <a:gd name="adj1" fmla="val -3657"/>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F537AB7A-1468-6093-E841-2FB3D4EF6340}"/>
              </a:ext>
            </a:extLst>
          </p:cNvPr>
          <p:cNvCxnSpPr>
            <a:cxnSpLocks/>
          </p:cNvCxnSpPr>
          <p:nvPr/>
        </p:nvCxnSpPr>
        <p:spPr>
          <a:xfrm rot="5400000" flipH="1" flipV="1">
            <a:off x="10973368" y="9849248"/>
            <a:ext cx="9159932" cy="43416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E87CBED-A586-6BE3-3EC5-2081F11DF52E}"/>
              </a:ext>
            </a:extLst>
          </p:cNvPr>
          <p:cNvCxnSpPr>
            <a:cxnSpLocks/>
            <a:endCxn id="17" idx="1"/>
          </p:cNvCxnSpPr>
          <p:nvPr/>
        </p:nvCxnSpPr>
        <p:spPr>
          <a:xfrm>
            <a:off x="15336253" y="8802004"/>
            <a:ext cx="48439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26DEC1-FDB7-0911-A031-7ED929916DEA}"/>
              </a:ext>
            </a:extLst>
          </p:cNvPr>
          <p:cNvCxnSpPr>
            <a:cxnSpLocks/>
            <a:endCxn id="18" idx="1"/>
          </p:cNvCxnSpPr>
          <p:nvPr/>
        </p:nvCxnSpPr>
        <p:spPr>
          <a:xfrm rot="5400000" flipH="1" flipV="1">
            <a:off x="13876665" y="3634283"/>
            <a:ext cx="3311669" cy="392493"/>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AD19EE18-2488-9685-D853-7992B93CBA6F}"/>
              </a:ext>
            </a:extLst>
          </p:cNvPr>
          <p:cNvCxnSpPr>
            <a:cxnSpLocks/>
          </p:cNvCxnSpPr>
          <p:nvPr/>
        </p:nvCxnSpPr>
        <p:spPr>
          <a:xfrm flipV="1">
            <a:off x="14620496" y="5486363"/>
            <a:ext cx="1165961" cy="5934093"/>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57877C-1E31-11A6-70EB-E37B221C6A8F}"/>
              </a:ext>
            </a:extLst>
          </p:cNvPr>
          <p:cNvCxnSpPr>
            <a:cxnSpLocks/>
            <a:stCxn id="47" idx="3"/>
            <a:endCxn id="86" idx="1"/>
          </p:cNvCxnSpPr>
          <p:nvPr/>
        </p:nvCxnSpPr>
        <p:spPr>
          <a:xfrm>
            <a:off x="3803010" y="4364663"/>
            <a:ext cx="5299373" cy="2313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76B7692A-A936-3A17-C8BC-BD34E7FB386A}"/>
              </a:ext>
            </a:extLst>
          </p:cNvPr>
          <p:cNvCxnSpPr>
            <a:cxnSpLocks/>
            <a:stCxn id="97" idx="1"/>
            <a:endCxn id="46" idx="3"/>
          </p:cNvCxnSpPr>
          <p:nvPr/>
        </p:nvCxnSpPr>
        <p:spPr>
          <a:xfrm rot="10800000">
            <a:off x="3803009" y="7106774"/>
            <a:ext cx="5298693" cy="4297641"/>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B911174C-6949-9867-8D5F-1EF0582444BC}"/>
              </a:ext>
            </a:extLst>
          </p:cNvPr>
          <p:cNvCxnSpPr>
            <a:cxnSpLocks/>
            <a:endCxn id="45" idx="3"/>
          </p:cNvCxnSpPr>
          <p:nvPr/>
        </p:nvCxnSpPr>
        <p:spPr>
          <a:xfrm rot="10800000">
            <a:off x="3803009" y="9762997"/>
            <a:ext cx="5182505" cy="1641416"/>
          </a:xfrm>
          <a:prstGeom prst="bentConnector3">
            <a:avLst>
              <a:gd name="adj1" fmla="val 4876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439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516149" y="273953"/>
            <a:ext cx="11470539" cy="14733355"/>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825897"/>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pitchFamily="34" charset="0"/>
              </a:rPr>
              <a:t>Acquire to dispose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560416" y="2825224"/>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Classify assets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560408" y="1346334"/>
            <a:ext cx="2400292" cy="993066"/>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ea typeface="Segoe UI" pitchFamily="34" charset="0"/>
                <a:cs typeface="Segoe UI"/>
              </a:rPr>
              <a:t>Plan and budget assets</a:t>
            </a:r>
            <a:endParaRPr lang="en-US" sz="1200" dirty="0">
              <a:solidFill>
                <a:schemeClr val="bg2"/>
              </a:solidFill>
              <a:ea typeface="Segoe UI" pitchFamily="34" charset="0"/>
              <a:cs typeface="Segoe UI" pitchFamily="34" charset="0"/>
            </a:endParaRPr>
          </a:p>
        </p:txBody>
      </p: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96" idx="1"/>
          </p:cNvCxnSpPr>
          <p:nvPr/>
        </p:nvCxnSpPr>
        <p:spPr>
          <a:xfrm flipV="1">
            <a:off x="2311099" y="1842867"/>
            <a:ext cx="7249309" cy="1473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86" idx="0"/>
          </p:cNvCxnSpPr>
          <p:nvPr/>
        </p:nvCxnSpPr>
        <p:spPr>
          <a:xfrm rot="16200000" flipH="1">
            <a:off x="10517648" y="2582306"/>
            <a:ext cx="485824" cy="12"/>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8350C05D-E4BC-14EB-7F0F-808BA49A4DF3}"/>
              </a:ext>
            </a:extLst>
          </p:cNvPr>
          <p:cNvSpPr/>
          <p:nvPr/>
        </p:nvSpPr>
        <p:spPr bwMode="auto">
          <a:xfrm>
            <a:off x="297205" y="5281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Forecast to plan</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988384" y="13990438"/>
            <a:ext cx="1326949" cy="578635"/>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sp>
        <p:nvSpPr>
          <p:cNvPr id="20" name="Flowchart: Predefined Process 19">
            <a:extLst>
              <a:ext uri="{FF2B5EF4-FFF2-40B4-BE49-F238E27FC236}">
                <a16:creationId xmlns:a16="http://schemas.microsoft.com/office/drawing/2014/main" id="{FDDD7ECA-B9F5-E194-0880-407299F97190}"/>
              </a:ext>
            </a:extLst>
          </p:cNvPr>
          <p:cNvSpPr/>
          <p:nvPr/>
        </p:nvSpPr>
        <p:spPr bwMode="auto">
          <a:xfrm>
            <a:off x="9560408" y="4203061"/>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sourcing strategy for assets</a:t>
            </a:r>
          </a:p>
        </p:txBody>
      </p:sp>
      <p:sp>
        <p:nvSpPr>
          <p:cNvPr id="21" name="Flowchart: Predefined Process 20">
            <a:extLst>
              <a:ext uri="{FF2B5EF4-FFF2-40B4-BE49-F238E27FC236}">
                <a16:creationId xmlns:a16="http://schemas.microsoft.com/office/drawing/2014/main" id="{8C294CA0-BF86-8D0F-52AB-CB1B50EFEF74}"/>
              </a:ext>
            </a:extLst>
          </p:cNvPr>
          <p:cNvSpPr/>
          <p:nvPr/>
        </p:nvSpPr>
        <p:spPr bwMode="auto">
          <a:xfrm>
            <a:off x="6818214" y="5360044"/>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budget for capital assets</a:t>
            </a:r>
          </a:p>
        </p:txBody>
      </p:sp>
      <p:cxnSp>
        <p:nvCxnSpPr>
          <p:cNvPr id="24" name="Connector: Elbow 23">
            <a:extLst>
              <a:ext uri="{FF2B5EF4-FFF2-40B4-BE49-F238E27FC236}">
                <a16:creationId xmlns:a16="http://schemas.microsoft.com/office/drawing/2014/main" id="{178BDAD9-1064-21DA-69CB-FD442124375E}"/>
              </a:ext>
            </a:extLst>
          </p:cNvPr>
          <p:cNvCxnSpPr>
            <a:cxnSpLocks/>
            <a:stCxn id="86" idx="2"/>
            <a:endCxn id="20" idx="0"/>
          </p:cNvCxnSpPr>
          <p:nvPr/>
        </p:nvCxnSpPr>
        <p:spPr>
          <a:xfrm rot="5400000">
            <a:off x="10418232" y="3860726"/>
            <a:ext cx="684661" cy="8"/>
          </a:xfrm>
          <a:prstGeom prst="bentConnector3">
            <a:avLst>
              <a:gd name="adj1" fmla="val 50000"/>
            </a:avLst>
          </a:prstGeom>
          <a:ln w="19050">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1" name="Flowchart: Predefined Process 30">
            <a:extLst>
              <a:ext uri="{FF2B5EF4-FFF2-40B4-BE49-F238E27FC236}">
                <a16:creationId xmlns:a16="http://schemas.microsoft.com/office/drawing/2014/main" id="{BF0121E4-F491-A033-8EE9-AABA8612843E}"/>
              </a:ext>
            </a:extLst>
          </p:cNvPr>
          <p:cNvSpPr/>
          <p:nvPr/>
        </p:nvSpPr>
        <p:spPr bwMode="auto">
          <a:xfrm>
            <a:off x="12430503" y="5363126"/>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Budget for leased assets</a:t>
            </a:r>
          </a:p>
        </p:txBody>
      </p:sp>
      <p:sp>
        <p:nvSpPr>
          <p:cNvPr id="33" name="Flowchart: Predefined Process 32">
            <a:extLst>
              <a:ext uri="{FF2B5EF4-FFF2-40B4-BE49-F238E27FC236}">
                <a16:creationId xmlns:a16="http://schemas.microsoft.com/office/drawing/2014/main" id="{1A223FEB-6256-2BD6-2FDD-6979A4B245B1}"/>
              </a:ext>
            </a:extLst>
          </p:cNvPr>
          <p:cNvSpPr/>
          <p:nvPr/>
        </p:nvSpPr>
        <p:spPr bwMode="auto">
          <a:xfrm>
            <a:off x="6818214" y="6695959"/>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 project for capital assets</a:t>
            </a:r>
          </a:p>
        </p:txBody>
      </p:sp>
      <p:sp>
        <p:nvSpPr>
          <p:cNvPr id="34" name="Flowchart: Predefined Process 33">
            <a:extLst>
              <a:ext uri="{FF2B5EF4-FFF2-40B4-BE49-F238E27FC236}">
                <a16:creationId xmlns:a16="http://schemas.microsoft.com/office/drawing/2014/main" id="{712744BE-0F94-EE46-785C-28E66EEEC6AD}"/>
              </a:ext>
            </a:extLst>
          </p:cNvPr>
          <p:cNvSpPr/>
          <p:nvPr/>
        </p:nvSpPr>
        <p:spPr bwMode="auto">
          <a:xfrm>
            <a:off x="6818214" y="7977282"/>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Reallocate budget for existing capital assets</a:t>
            </a:r>
          </a:p>
        </p:txBody>
      </p:sp>
      <p:sp>
        <p:nvSpPr>
          <p:cNvPr id="36" name="Flowchart: Predefined Process 35">
            <a:extLst>
              <a:ext uri="{FF2B5EF4-FFF2-40B4-BE49-F238E27FC236}">
                <a16:creationId xmlns:a16="http://schemas.microsoft.com/office/drawing/2014/main" id="{B3035E48-24BB-2B92-4BD7-F67E733FE47C}"/>
              </a:ext>
            </a:extLst>
          </p:cNvPr>
          <p:cNvSpPr/>
          <p:nvPr/>
        </p:nvSpPr>
        <p:spPr bwMode="auto">
          <a:xfrm>
            <a:off x="3719698" y="9144000"/>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Review and approve requests for capital assets</a:t>
            </a:r>
          </a:p>
        </p:txBody>
      </p:sp>
      <p:sp>
        <p:nvSpPr>
          <p:cNvPr id="37" name="Flowchart: Predefined Process 36">
            <a:extLst>
              <a:ext uri="{FF2B5EF4-FFF2-40B4-BE49-F238E27FC236}">
                <a16:creationId xmlns:a16="http://schemas.microsoft.com/office/drawing/2014/main" id="{77F1506D-A749-C988-419C-CEC9E0B78F98}"/>
              </a:ext>
            </a:extLst>
          </p:cNvPr>
          <p:cNvSpPr/>
          <p:nvPr/>
        </p:nvSpPr>
        <p:spPr bwMode="auto">
          <a:xfrm>
            <a:off x="3719698" y="10313819"/>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resources for capital assets</a:t>
            </a:r>
          </a:p>
        </p:txBody>
      </p:sp>
      <p:sp>
        <p:nvSpPr>
          <p:cNvPr id="38" name="Flowchart: Predefined Process 37">
            <a:extLst>
              <a:ext uri="{FF2B5EF4-FFF2-40B4-BE49-F238E27FC236}">
                <a16:creationId xmlns:a16="http://schemas.microsoft.com/office/drawing/2014/main" id="{B3FB3F0B-704F-0B58-B311-DAC7A3F9BE4A}"/>
              </a:ext>
            </a:extLst>
          </p:cNvPr>
          <p:cNvSpPr/>
          <p:nvPr/>
        </p:nvSpPr>
        <p:spPr bwMode="auto">
          <a:xfrm>
            <a:off x="12431390" y="6663835"/>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leasing policies</a:t>
            </a:r>
          </a:p>
        </p:txBody>
      </p:sp>
      <p:sp>
        <p:nvSpPr>
          <p:cNvPr id="39" name="Flowchart: Predefined Process 38">
            <a:extLst>
              <a:ext uri="{FF2B5EF4-FFF2-40B4-BE49-F238E27FC236}">
                <a16:creationId xmlns:a16="http://schemas.microsoft.com/office/drawing/2014/main" id="{6464303C-D76B-8485-981F-86A8FA0E0A92}"/>
              </a:ext>
            </a:extLst>
          </p:cNvPr>
          <p:cNvSpPr/>
          <p:nvPr/>
        </p:nvSpPr>
        <p:spPr bwMode="auto">
          <a:xfrm>
            <a:off x="12433562" y="7972100"/>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Establish and define lease contracts</a:t>
            </a:r>
          </a:p>
        </p:txBody>
      </p:sp>
      <p:sp>
        <p:nvSpPr>
          <p:cNvPr id="40" name="Flowchart: Predefined Process 39">
            <a:extLst>
              <a:ext uri="{FF2B5EF4-FFF2-40B4-BE49-F238E27FC236}">
                <a16:creationId xmlns:a16="http://schemas.microsoft.com/office/drawing/2014/main" id="{6E2AD34A-11B1-66C5-482D-A039CD6F66BC}"/>
              </a:ext>
            </a:extLst>
          </p:cNvPr>
          <p:cNvSpPr/>
          <p:nvPr/>
        </p:nvSpPr>
        <p:spPr bwMode="auto">
          <a:xfrm>
            <a:off x="3719698" y="7974181"/>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Request budget for capital assets</a:t>
            </a:r>
          </a:p>
        </p:txBody>
      </p:sp>
      <p:cxnSp>
        <p:nvCxnSpPr>
          <p:cNvPr id="42" name="Connector: Elbow 41">
            <a:extLst>
              <a:ext uri="{FF2B5EF4-FFF2-40B4-BE49-F238E27FC236}">
                <a16:creationId xmlns:a16="http://schemas.microsoft.com/office/drawing/2014/main" id="{FFC0325D-3B1D-5034-866F-78EC8E9B6FB1}"/>
              </a:ext>
            </a:extLst>
          </p:cNvPr>
          <p:cNvCxnSpPr>
            <a:cxnSpLocks/>
            <a:stCxn id="20" idx="2"/>
            <a:endCxn id="21" idx="0"/>
          </p:cNvCxnSpPr>
          <p:nvPr/>
        </p:nvCxnSpPr>
        <p:spPr>
          <a:xfrm rot="5400000">
            <a:off x="9157558" y="3757043"/>
            <a:ext cx="463807" cy="2742194"/>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BA7D188E-AA0A-A2E0-F3FF-B5739379A522}"/>
              </a:ext>
            </a:extLst>
          </p:cNvPr>
          <p:cNvCxnSpPr>
            <a:cxnSpLocks/>
            <a:stCxn id="20" idx="2"/>
            <a:endCxn id="31" idx="0"/>
          </p:cNvCxnSpPr>
          <p:nvPr/>
        </p:nvCxnSpPr>
        <p:spPr>
          <a:xfrm rot="16200000" flipH="1">
            <a:off x="11962161" y="3694633"/>
            <a:ext cx="466889" cy="2870095"/>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B64F2ED-3D15-418A-02FE-FF667329BA24}"/>
              </a:ext>
            </a:extLst>
          </p:cNvPr>
          <p:cNvCxnSpPr>
            <a:cxnSpLocks/>
            <a:stCxn id="21" idx="2"/>
            <a:endCxn id="33" idx="0"/>
          </p:cNvCxnSpPr>
          <p:nvPr/>
        </p:nvCxnSpPr>
        <p:spPr>
          <a:xfrm>
            <a:off x="8018364" y="6053220"/>
            <a:ext cx="0" cy="64273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66090DE-6BEC-71E1-5CB9-78482162183F}"/>
              </a:ext>
            </a:extLst>
          </p:cNvPr>
          <p:cNvCxnSpPr>
            <a:cxnSpLocks/>
            <a:stCxn id="33" idx="2"/>
            <a:endCxn id="40" idx="0"/>
          </p:cNvCxnSpPr>
          <p:nvPr/>
        </p:nvCxnSpPr>
        <p:spPr>
          <a:xfrm rot="5400000">
            <a:off x="6176583" y="6132400"/>
            <a:ext cx="585046" cy="3098516"/>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CCA0386-EF81-6D56-DE92-5EB94C85BC83}"/>
              </a:ext>
            </a:extLst>
          </p:cNvPr>
          <p:cNvCxnSpPr>
            <a:cxnSpLocks/>
            <a:stCxn id="33" idx="2"/>
            <a:endCxn id="34" idx="0"/>
          </p:cNvCxnSpPr>
          <p:nvPr/>
        </p:nvCxnSpPr>
        <p:spPr>
          <a:xfrm>
            <a:off x="8018364" y="7389135"/>
            <a:ext cx="0" cy="58814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7" name="Flowchart: Predefined Process 76">
            <a:extLst>
              <a:ext uri="{FF2B5EF4-FFF2-40B4-BE49-F238E27FC236}">
                <a16:creationId xmlns:a16="http://schemas.microsoft.com/office/drawing/2014/main" id="{28BDCF76-43C9-044B-15E2-112FFAAD808F}"/>
              </a:ext>
            </a:extLst>
          </p:cNvPr>
          <p:cNvSpPr/>
          <p:nvPr/>
        </p:nvSpPr>
        <p:spPr bwMode="auto">
          <a:xfrm>
            <a:off x="3719698" y="11483638"/>
            <a:ext cx="2400300" cy="80856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Determine the capitalization threshold for assets</a:t>
            </a:r>
          </a:p>
        </p:txBody>
      </p:sp>
      <p:sp>
        <p:nvSpPr>
          <p:cNvPr id="78" name="Flowchart: Predefined Process 77">
            <a:extLst>
              <a:ext uri="{FF2B5EF4-FFF2-40B4-BE49-F238E27FC236}">
                <a16:creationId xmlns:a16="http://schemas.microsoft.com/office/drawing/2014/main" id="{003AA17A-B2C7-7D79-0D45-29C6CB5F5611}"/>
              </a:ext>
            </a:extLst>
          </p:cNvPr>
          <p:cNvSpPr/>
          <p:nvPr/>
        </p:nvSpPr>
        <p:spPr bwMode="auto">
          <a:xfrm>
            <a:off x="3719698" y="12812541"/>
            <a:ext cx="2400300" cy="693176"/>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asset depreciation policies</a:t>
            </a:r>
          </a:p>
        </p:txBody>
      </p:sp>
      <p:sp>
        <p:nvSpPr>
          <p:cNvPr id="79" name="Flowchart: Predefined Process 78">
            <a:extLst>
              <a:ext uri="{FF2B5EF4-FFF2-40B4-BE49-F238E27FC236}">
                <a16:creationId xmlns:a16="http://schemas.microsoft.com/office/drawing/2014/main" id="{CFD2104C-7635-F0C7-64B8-7CC0C09EF795}"/>
              </a:ext>
            </a:extLst>
          </p:cNvPr>
          <p:cNvSpPr/>
          <p:nvPr/>
        </p:nvSpPr>
        <p:spPr bwMode="auto">
          <a:xfrm>
            <a:off x="3719698" y="13967545"/>
            <a:ext cx="2400300" cy="57863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maintenance budget</a:t>
            </a:r>
          </a:p>
        </p:txBody>
      </p:sp>
      <p:sp>
        <p:nvSpPr>
          <p:cNvPr id="80" name="Flowchart: Predefined Process 79">
            <a:extLst>
              <a:ext uri="{FF2B5EF4-FFF2-40B4-BE49-F238E27FC236}">
                <a16:creationId xmlns:a16="http://schemas.microsoft.com/office/drawing/2014/main" id="{AB8F8F2F-CFD7-E606-77CF-1CA3D0781363}"/>
              </a:ext>
            </a:extLst>
          </p:cNvPr>
          <p:cNvSpPr/>
          <p:nvPr/>
        </p:nvSpPr>
        <p:spPr bwMode="auto">
          <a:xfrm>
            <a:off x="6754882" y="13990440"/>
            <a:ext cx="2463632" cy="57863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Track maintenance costs</a:t>
            </a:r>
          </a:p>
        </p:txBody>
      </p:sp>
      <p:sp>
        <p:nvSpPr>
          <p:cNvPr id="104" name="Flowchart: Predefined Process 103">
            <a:extLst>
              <a:ext uri="{FF2B5EF4-FFF2-40B4-BE49-F238E27FC236}">
                <a16:creationId xmlns:a16="http://schemas.microsoft.com/office/drawing/2014/main" id="{FBCAD823-4AA8-9EAC-C54F-BE8F87579CA9}"/>
              </a:ext>
            </a:extLst>
          </p:cNvPr>
          <p:cNvSpPr/>
          <p:nvPr/>
        </p:nvSpPr>
        <p:spPr bwMode="auto">
          <a:xfrm>
            <a:off x="9853398" y="13990440"/>
            <a:ext cx="2463632" cy="578634"/>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Analyze maintenance costs</a:t>
            </a:r>
          </a:p>
        </p:txBody>
      </p:sp>
      <p:cxnSp>
        <p:nvCxnSpPr>
          <p:cNvPr id="107" name="Straight Arrow Connector 106">
            <a:extLst>
              <a:ext uri="{FF2B5EF4-FFF2-40B4-BE49-F238E27FC236}">
                <a16:creationId xmlns:a16="http://schemas.microsoft.com/office/drawing/2014/main" id="{973F86D3-DFEE-303F-156B-A52321D74DF7}"/>
              </a:ext>
            </a:extLst>
          </p:cNvPr>
          <p:cNvCxnSpPr>
            <a:cxnSpLocks/>
            <a:stCxn id="40" idx="2"/>
            <a:endCxn id="36" idx="0"/>
          </p:cNvCxnSpPr>
          <p:nvPr/>
        </p:nvCxnSpPr>
        <p:spPr>
          <a:xfrm>
            <a:off x="4919848" y="8667357"/>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296ED37-ED18-ECEB-DA46-6158628B31B9}"/>
              </a:ext>
            </a:extLst>
          </p:cNvPr>
          <p:cNvCxnSpPr>
            <a:cxnSpLocks/>
            <a:stCxn id="36" idx="2"/>
            <a:endCxn id="37" idx="0"/>
          </p:cNvCxnSpPr>
          <p:nvPr/>
        </p:nvCxnSpPr>
        <p:spPr>
          <a:xfrm>
            <a:off x="4919848" y="9837176"/>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9FBEC8B-DC8C-4B67-F598-57D8FA46F484}"/>
              </a:ext>
            </a:extLst>
          </p:cNvPr>
          <p:cNvCxnSpPr>
            <a:cxnSpLocks/>
            <a:endCxn id="77" idx="0"/>
          </p:cNvCxnSpPr>
          <p:nvPr/>
        </p:nvCxnSpPr>
        <p:spPr>
          <a:xfrm>
            <a:off x="4919848" y="11006995"/>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2574972D-35EA-39E2-84A7-10FE47444EA8}"/>
              </a:ext>
            </a:extLst>
          </p:cNvPr>
          <p:cNvCxnSpPr>
            <a:cxnSpLocks/>
            <a:endCxn id="78" idx="0"/>
          </p:cNvCxnSpPr>
          <p:nvPr/>
        </p:nvCxnSpPr>
        <p:spPr>
          <a:xfrm>
            <a:off x="4919848" y="12335898"/>
            <a:ext cx="0" cy="47664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CF696DD9-2001-9C43-1381-879418729ABA}"/>
              </a:ext>
            </a:extLst>
          </p:cNvPr>
          <p:cNvCxnSpPr>
            <a:cxnSpLocks/>
            <a:stCxn id="78" idx="2"/>
            <a:endCxn id="79" idx="0"/>
          </p:cNvCxnSpPr>
          <p:nvPr/>
        </p:nvCxnSpPr>
        <p:spPr>
          <a:xfrm>
            <a:off x="4919848" y="13505717"/>
            <a:ext cx="0" cy="461828"/>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031D860-7DF3-05F0-E20C-0629EF5BA45B}"/>
              </a:ext>
            </a:extLst>
          </p:cNvPr>
          <p:cNvCxnSpPr>
            <a:cxnSpLocks/>
            <a:endCxn id="80" idx="1"/>
          </p:cNvCxnSpPr>
          <p:nvPr/>
        </p:nvCxnSpPr>
        <p:spPr>
          <a:xfrm>
            <a:off x="6119998" y="14279756"/>
            <a:ext cx="634884" cy="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5500E23-CE9B-B6C0-B288-D0E6C1A03984}"/>
              </a:ext>
            </a:extLst>
          </p:cNvPr>
          <p:cNvCxnSpPr>
            <a:cxnSpLocks/>
            <a:stCxn id="80" idx="3"/>
            <a:endCxn id="104" idx="1"/>
          </p:cNvCxnSpPr>
          <p:nvPr/>
        </p:nvCxnSpPr>
        <p:spPr>
          <a:xfrm>
            <a:off x="9218514" y="14279757"/>
            <a:ext cx="634884"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48EFBD57-DAED-A5FB-F760-2327B85943E1}"/>
              </a:ext>
            </a:extLst>
          </p:cNvPr>
          <p:cNvCxnSpPr>
            <a:cxnSpLocks/>
            <a:stCxn id="104" idx="3"/>
            <a:endCxn id="103" idx="1"/>
          </p:cNvCxnSpPr>
          <p:nvPr/>
        </p:nvCxnSpPr>
        <p:spPr>
          <a:xfrm flipV="1">
            <a:off x="12317030" y="14279756"/>
            <a:ext cx="671354" cy="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C009F81-1282-0C34-4938-23EB402852F7}"/>
              </a:ext>
            </a:extLst>
          </p:cNvPr>
          <p:cNvCxnSpPr>
            <a:cxnSpLocks/>
            <a:stCxn id="34" idx="2"/>
            <a:endCxn id="104" idx="0"/>
          </p:cNvCxnSpPr>
          <p:nvPr/>
        </p:nvCxnSpPr>
        <p:spPr>
          <a:xfrm rot="16200000" flipH="1">
            <a:off x="6891798" y="9797024"/>
            <a:ext cx="5319982" cy="3066850"/>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D036C6B-1626-B12F-BD7B-87F76FBAB662}"/>
              </a:ext>
            </a:extLst>
          </p:cNvPr>
          <p:cNvCxnSpPr>
            <a:cxnSpLocks/>
            <a:stCxn id="39" idx="2"/>
          </p:cNvCxnSpPr>
          <p:nvPr/>
        </p:nvCxnSpPr>
        <p:spPr>
          <a:xfrm rot="5400000">
            <a:off x="9708329" y="10042161"/>
            <a:ext cx="5302269" cy="2548498"/>
          </a:xfrm>
          <a:prstGeom prst="bentConnector3">
            <a:avLst>
              <a:gd name="adj1" fmla="val 5022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5098733-2918-B698-DD20-70E16C4A0A6E}"/>
              </a:ext>
            </a:extLst>
          </p:cNvPr>
          <p:cNvCxnSpPr>
            <a:cxnSpLocks/>
            <a:stCxn id="17" idx="3"/>
            <a:endCxn id="21" idx="1"/>
          </p:cNvCxnSpPr>
          <p:nvPr/>
        </p:nvCxnSpPr>
        <p:spPr>
          <a:xfrm flipV="1">
            <a:off x="2311836" y="5706632"/>
            <a:ext cx="4506378" cy="8643"/>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7745964D-E08E-0586-A1EC-3F08D9E79E83}"/>
              </a:ext>
            </a:extLst>
          </p:cNvPr>
          <p:cNvSpPr/>
          <p:nvPr/>
        </p:nvSpPr>
        <p:spPr bwMode="auto">
          <a:xfrm>
            <a:off x="281865" y="13830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cxnSp>
        <p:nvCxnSpPr>
          <p:cNvPr id="163" name="Straight Arrow Connector 162">
            <a:extLst>
              <a:ext uri="{FF2B5EF4-FFF2-40B4-BE49-F238E27FC236}">
                <a16:creationId xmlns:a16="http://schemas.microsoft.com/office/drawing/2014/main" id="{E6FFE72E-256B-58CB-AFB6-9D352AF5D95F}"/>
              </a:ext>
            </a:extLst>
          </p:cNvPr>
          <p:cNvCxnSpPr>
            <a:cxnSpLocks/>
            <a:stCxn id="31" idx="2"/>
            <a:endCxn id="38" idx="0"/>
          </p:cNvCxnSpPr>
          <p:nvPr/>
        </p:nvCxnSpPr>
        <p:spPr>
          <a:xfrm>
            <a:off x="13630653" y="6056302"/>
            <a:ext cx="887" cy="607533"/>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FCA9BA7-E3FF-CB7C-F1B2-57A082E08021}"/>
              </a:ext>
            </a:extLst>
          </p:cNvPr>
          <p:cNvCxnSpPr>
            <a:cxnSpLocks/>
            <a:stCxn id="38" idx="2"/>
            <a:endCxn id="39" idx="0"/>
          </p:cNvCxnSpPr>
          <p:nvPr/>
        </p:nvCxnSpPr>
        <p:spPr>
          <a:xfrm>
            <a:off x="13631540" y="7357011"/>
            <a:ext cx="2172" cy="61508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61A831A6-F30F-D5F0-E493-A7FA2156E353}"/>
              </a:ext>
            </a:extLst>
          </p:cNvPr>
          <p:cNvCxnSpPr>
            <a:cxnSpLocks/>
            <a:stCxn id="162" idx="2"/>
            <a:endCxn id="103" idx="2"/>
          </p:cNvCxnSpPr>
          <p:nvPr/>
        </p:nvCxnSpPr>
        <p:spPr>
          <a:xfrm rot="5400000" flipH="1" flipV="1">
            <a:off x="7406187" y="8452067"/>
            <a:ext cx="128666" cy="12362678"/>
          </a:xfrm>
          <a:prstGeom prst="bentConnector3">
            <a:avLst>
              <a:gd name="adj1" fmla="val -364689"/>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8BC70007-18F1-7E08-9533-F77F58DC806F}"/>
              </a:ext>
            </a:extLst>
          </p:cNvPr>
          <p:cNvSpPr/>
          <p:nvPr/>
        </p:nvSpPr>
        <p:spPr bwMode="auto">
          <a:xfrm>
            <a:off x="281266" y="6573597"/>
            <a:ext cx="2014631" cy="937899"/>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Project to plan</a:t>
            </a:r>
          </a:p>
        </p:txBody>
      </p:sp>
      <p:cxnSp>
        <p:nvCxnSpPr>
          <p:cNvPr id="183" name="Straight Arrow Connector 182">
            <a:extLst>
              <a:ext uri="{FF2B5EF4-FFF2-40B4-BE49-F238E27FC236}">
                <a16:creationId xmlns:a16="http://schemas.microsoft.com/office/drawing/2014/main" id="{36F7A5A3-795B-F28F-24D2-7E787E66A48C}"/>
              </a:ext>
            </a:extLst>
          </p:cNvPr>
          <p:cNvCxnSpPr>
            <a:cxnSpLocks/>
            <a:stCxn id="181" idx="3"/>
            <a:endCxn id="33" idx="1"/>
          </p:cNvCxnSpPr>
          <p:nvPr/>
        </p:nvCxnSpPr>
        <p:spPr>
          <a:xfrm>
            <a:off x="2295897" y="7042547"/>
            <a:ext cx="4522317" cy="0"/>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EBDD0DB1-7B24-E35A-B6FA-A4C7670D4197}"/>
              </a:ext>
            </a:extLst>
          </p:cNvPr>
          <p:cNvCxnSpPr>
            <a:cxnSpLocks/>
            <a:stCxn id="162" idx="3"/>
            <a:endCxn id="79" idx="1"/>
          </p:cNvCxnSpPr>
          <p:nvPr/>
        </p:nvCxnSpPr>
        <p:spPr>
          <a:xfrm flipV="1">
            <a:off x="2296496" y="14256862"/>
            <a:ext cx="1423202" cy="7413"/>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20995E97-1715-3F1D-149B-9FB30EFA5AA0}"/>
              </a:ext>
            </a:extLst>
          </p:cNvPr>
          <p:cNvCxnSpPr>
            <a:cxnSpLocks/>
            <a:stCxn id="80" idx="2"/>
          </p:cNvCxnSpPr>
          <p:nvPr/>
        </p:nvCxnSpPr>
        <p:spPr>
          <a:xfrm>
            <a:off x="7986698" y="14569074"/>
            <a:ext cx="0" cy="578635"/>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C74328BE-92ED-6DFA-11FB-63FAC3F22D3A}"/>
              </a:ext>
            </a:extLst>
          </p:cNvPr>
          <p:cNvCxnSpPr>
            <a:cxnSpLocks/>
            <a:stCxn id="162" idx="0"/>
            <a:endCxn id="181" idx="2"/>
          </p:cNvCxnSpPr>
          <p:nvPr/>
        </p:nvCxnSpPr>
        <p:spPr>
          <a:xfrm flipH="1" flipV="1">
            <a:off x="1288582" y="7511496"/>
            <a:ext cx="599" cy="6319315"/>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47225215-209E-4DCD-9082-FBE716CFA6FF}"/>
              </a:ext>
            </a:extLst>
          </p:cNvPr>
          <p:cNvCxnSpPr>
            <a:cxnSpLocks/>
            <a:stCxn id="17" idx="2"/>
            <a:endCxn id="181" idx="0"/>
          </p:cNvCxnSpPr>
          <p:nvPr/>
        </p:nvCxnSpPr>
        <p:spPr>
          <a:xfrm flipH="1">
            <a:off x="1288582" y="6148739"/>
            <a:ext cx="15939" cy="424858"/>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3" name="Rectangle 212">
            <a:extLst>
              <a:ext uri="{FF2B5EF4-FFF2-40B4-BE49-F238E27FC236}">
                <a16:creationId xmlns:a16="http://schemas.microsoft.com/office/drawing/2014/main" id="{258CF741-2CD8-B5B6-CDCB-A779E4AEB871}"/>
              </a:ext>
            </a:extLst>
          </p:cNvPr>
          <p:cNvSpPr/>
          <p:nvPr/>
        </p:nvSpPr>
        <p:spPr bwMode="auto">
          <a:xfrm>
            <a:off x="15577397" y="5281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Forecast to plan</a:t>
            </a:r>
          </a:p>
        </p:txBody>
      </p:sp>
      <p:sp>
        <p:nvSpPr>
          <p:cNvPr id="214" name="Rectangle 213">
            <a:extLst>
              <a:ext uri="{FF2B5EF4-FFF2-40B4-BE49-F238E27FC236}">
                <a16:creationId xmlns:a16="http://schemas.microsoft.com/office/drawing/2014/main" id="{F5DC61C7-695F-2276-C819-7AC3BC03852D}"/>
              </a:ext>
            </a:extLst>
          </p:cNvPr>
          <p:cNvSpPr/>
          <p:nvPr/>
        </p:nvSpPr>
        <p:spPr bwMode="auto">
          <a:xfrm>
            <a:off x="15562057" y="13830811"/>
            <a:ext cx="2014631" cy="86692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Record to report</a:t>
            </a:r>
          </a:p>
        </p:txBody>
      </p:sp>
      <p:sp>
        <p:nvSpPr>
          <p:cNvPr id="215" name="Rectangle 214">
            <a:extLst>
              <a:ext uri="{FF2B5EF4-FFF2-40B4-BE49-F238E27FC236}">
                <a16:creationId xmlns:a16="http://schemas.microsoft.com/office/drawing/2014/main" id="{765D92CE-8BD0-8A31-FE75-D1AB0CA1407B}"/>
              </a:ext>
            </a:extLst>
          </p:cNvPr>
          <p:cNvSpPr/>
          <p:nvPr/>
        </p:nvSpPr>
        <p:spPr bwMode="auto">
          <a:xfrm>
            <a:off x="15561458" y="6541513"/>
            <a:ext cx="2014631" cy="937899"/>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2"/>
                </a:solidFill>
                <a:cs typeface="Segoe UI" pitchFamily="34" charset="0"/>
              </a:rPr>
              <a:t>Project to plan</a:t>
            </a:r>
          </a:p>
        </p:txBody>
      </p:sp>
      <p:cxnSp>
        <p:nvCxnSpPr>
          <p:cNvPr id="216" name="Straight Arrow Connector 215">
            <a:extLst>
              <a:ext uri="{FF2B5EF4-FFF2-40B4-BE49-F238E27FC236}">
                <a16:creationId xmlns:a16="http://schemas.microsoft.com/office/drawing/2014/main" id="{620C7C71-626D-76CC-7A3C-99F70C2662F7}"/>
              </a:ext>
            </a:extLst>
          </p:cNvPr>
          <p:cNvCxnSpPr>
            <a:cxnSpLocks/>
            <a:stCxn id="213" idx="2"/>
          </p:cNvCxnSpPr>
          <p:nvPr/>
        </p:nvCxnSpPr>
        <p:spPr>
          <a:xfrm>
            <a:off x="16584713" y="6148739"/>
            <a:ext cx="0" cy="44627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2C9810B0-C24F-9097-DCF5-4F4EC7BD1366}"/>
              </a:ext>
            </a:extLst>
          </p:cNvPr>
          <p:cNvCxnSpPr>
            <a:cxnSpLocks/>
            <a:stCxn id="214" idx="0"/>
            <a:endCxn id="215" idx="2"/>
          </p:cNvCxnSpPr>
          <p:nvPr/>
        </p:nvCxnSpPr>
        <p:spPr>
          <a:xfrm flipH="1" flipV="1">
            <a:off x="16568774" y="7479412"/>
            <a:ext cx="599" cy="6351399"/>
          </a:xfrm>
          <a:prstGeom prst="straightConnector1">
            <a:avLst/>
          </a:prstGeom>
          <a:ln>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C88AE659-5584-A650-E31E-0E4DBFCCFE83}"/>
              </a:ext>
            </a:extLst>
          </p:cNvPr>
          <p:cNvCxnSpPr>
            <a:cxnSpLocks/>
            <a:stCxn id="214" idx="2"/>
            <a:endCxn id="103" idx="2"/>
          </p:cNvCxnSpPr>
          <p:nvPr/>
        </p:nvCxnSpPr>
        <p:spPr>
          <a:xfrm rot="5400000" flipH="1">
            <a:off x="15046283" y="13174649"/>
            <a:ext cx="128666" cy="2917514"/>
          </a:xfrm>
          <a:prstGeom prst="bentConnector3">
            <a:avLst>
              <a:gd name="adj1" fmla="val -36469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02BD1482-BA32-804A-82E1-E2DE607C84AB}"/>
              </a:ext>
            </a:extLst>
          </p:cNvPr>
          <p:cNvCxnSpPr>
            <a:cxnSpLocks/>
            <a:stCxn id="213" idx="1"/>
            <a:endCxn id="31" idx="3"/>
          </p:cNvCxnSpPr>
          <p:nvPr/>
        </p:nvCxnSpPr>
        <p:spPr>
          <a:xfrm flipH="1" flipV="1">
            <a:off x="14830803" y="5709714"/>
            <a:ext cx="746594" cy="5561"/>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897A666C-2207-B567-75E7-E1B6A69F4728}"/>
              </a:ext>
            </a:extLst>
          </p:cNvPr>
          <p:cNvCxnSpPr>
            <a:cxnSpLocks/>
            <a:stCxn id="215" idx="1"/>
            <a:endCxn id="38" idx="3"/>
          </p:cNvCxnSpPr>
          <p:nvPr/>
        </p:nvCxnSpPr>
        <p:spPr>
          <a:xfrm flipH="1" flipV="1">
            <a:off x="14831690" y="7010423"/>
            <a:ext cx="729768" cy="40"/>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4018C2C7-F2F7-4A64-1EFF-EBF187A4083E}"/>
              </a:ext>
            </a:extLst>
          </p:cNvPr>
          <p:cNvCxnSpPr>
            <a:cxnSpLocks/>
            <a:endCxn id="39" idx="3"/>
          </p:cNvCxnSpPr>
          <p:nvPr/>
        </p:nvCxnSpPr>
        <p:spPr>
          <a:xfrm flipH="1" flipV="1">
            <a:off x="14833862" y="8318688"/>
            <a:ext cx="1734911" cy="18127"/>
          </a:xfrm>
          <a:prstGeom prst="straightConnector1">
            <a:avLst/>
          </a:prstGeom>
          <a:ln w="190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912393"/>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 xsi:nil="true"/>
    <UploadedtoYT xmlns="1d596d27-e1f6-4226-8984-550c8efea889">false</UploadedtoY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1FF19D7-D182-4F0A-BDED-BB68F565A0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7315</TotalTime>
  <Words>1147</Words>
  <Application>Microsoft Office PowerPoint</Application>
  <PresentationFormat>Custom</PresentationFormat>
  <Paragraphs>155</Paragraphs>
  <Slides>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2023-08-10T22:43:57Z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